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 id="2147483713" r:id="rId3"/>
  </p:sldMasterIdLst>
  <p:notesMasterIdLst>
    <p:notesMasterId r:id="rId25"/>
  </p:notesMasterIdLst>
  <p:sldIdLst>
    <p:sldId id="423" r:id="rId4"/>
    <p:sldId id="285" r:id="rId5"/>
    <p:sldId id="418" r:id="rId6"/>
    <p:sldId id="415" r:id="rId7"/>
    <p:sldId id="416" r:id="rId8"/>
    <p:sldId id="424" r:id="rId9"/>
    <p:sldId id="432" r:id="rId10"/>
    <p:sldId id="427" r:id="rId11"/>
    <p:sldId id="426" r:id="rId12"/>
    <p:sldId id="428" r:id="rId13"/>
    <p:sldId id="429" r:id="rId14"/>
    <p:sldId id="419" r:id="rId15"/>
    <p:sldId id="420" r:id="rId16"/>
    <p:sldId id="422" r:id="rId17"/>
    <p:sldId id="425" r:id="rId18"/>
    <p:sldId id="430" r:id="rId19"/>
    <p:sldId id="433" r:id="rId20"/>
    <p:sldId id="434" r:id="rId21"/>
    <p:sldId id="431" r:id="rId22"/>
    <p:sldId id="421" r:id="rId23"/>
    <p:sldId id="40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 Jawed" initials="AJ" lastIdx="1" clrIdx="0">
    <p:extLst>
      <p:ext uri="{19B8F6BF-5375-455C-9EA6-DF929625EA0E}">
        <p15:presenceInfo xmlns:p15="http://schemas.microsoft.com/office/powerpoint/2012/main" userId="S-1-5-21-2113824390-172908180-308554878-285189" providerId="AD"/>
      </p:ext>
    </p:extLst>
  </p:cmAuthor>
  <p:cmAuthor id="2" name="Dominguez, Gabriela S." initials="DGS" lastIdx="2" clrIdx="1">
    <p:extLst>
      <p:ext uri="{19B8F6BF-5375-455C-9EA6-DF929625EA0E}">
        <p15:presenceInfo xmlns:p15="http://schemas.microsoft.com/office/powerpoint/2012/main" userId="S::gdomi1@lsuhsc.edu::1e8c3622-8eb4-43e3-b471-62500f627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9900FF"/>
    <a:srgbClr val="0000FF"/>
    <a:srgbClr val="CCCCFF"/>
    <a:srgbClr val="CC99FF"/>
    <a:srgbClr val="CC66FF"/>
    <a:srgbClr val="D0A800"/>
    <a:srgbClr val="CDC303"/>
    <a:srgbClr val="EBE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4422" autoAdjust="0"/>
  </p:normalViewPr>
  <p:slideViewPr>
    <p:cSldViewPr snapToGrid="0">
      <p:cViewPr varScale="1">
        <p:scale>
          <a:sx n="72" d="100"/>
          <a:sy n="72" d="100"/>
        </p:scale>
        <p:origin x="1666" y="67"/>
      </p:cViewPr>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873B-5187-4A03-B2BC-F58E7C98940B}" type="doc">
      <dgm:prSet loTypeId="urn:microsoft.com/office/officeart/2005/8/layout/chart3" loCatId="relationship" qsTypeId="urn:microsoft.com/office/officeart/2005/8/quickstyle/simple1" qsCatId="simple" csTypeId="urn:microsoft.com/office/officeart/2005/8/colors/colorful4" csCatId="colorful" phldr="1"/>
      <dgm:spPr/>
    </dgm:pt>
    <dgm:pt modelId="{42DF4915-5EC6-41B2-A81D-6B7EE6879B9B}">
      <dgm:prSet phldrT="[Text]"/>
      <dgm:spPr/>
      <dgm:t>
        <a:bodyPr/>
        <a:lstStyle/>
        <a:p>
          <a:r>
            <a:rPr lang="en-US" b="1" dirty="0"/>
            <a:t>Respect for Persons</a:t>
          </a:r>
        </a:p>
      </dgm:t>
    </dgm:pt>
    <dgm:pt modelId="{E6655380-87E7-4268-956B-D2A154F26756}" type="parTrans" cxnId="{1AFA2CFF-2577-4C41-A208-24D23E97862A}">
      <dgm:prSet/>
      <dgm:spPr/>
      <dgm:t>
        <a:bodyPr/>
        <a:lstStyle/>
        <a:p>
          <a:endParaRPr lang="en-US"/>
        </a:p>
      </dgm:t>
    </dgm:pt>
    <dgm:pt modelId="{AAA20EB2-BB23-417D-B15D-8E6375FE3CBB}" type="sibTrans" cxnId="{1AFA2CFF-2577-4C41-A208-24D23E97862A}">
      <dgm:prSet/>
      <dgm:spPr/>
      <dgm:t>
        <a:bodyPr/>
        <a:lstStyle/>
        <a:p>
          <a:endParaRPr lang="en-US"/>
        </a:p>
      </dgm:t>
    </dgm:pt>
    <dgm:pt modelId="{0A187114-AADC-4BAC-AD82-28898EC5F76E}">
      <dgm:prSet phldrT="[Text]"/>
      <dgm:spPr/>
      <dgm:t>
        <a:bodyPr/>
        <a:lstStyle/>
        <a:p>
          <a:r>
            <a:rPr lang="en-US" dirty="0"/>
            <a:t>Justice</a:t>
          </a:r>
        </a:p>
      </dgm:t>
    </dgm:pt>
    <dgm:pt modelId="{559F7235-6F3A-4D32-AA01-2D1549464ADF}" type="parTrans" cxnId="{CF2F752A-9C78-4370-A786-DA5CA08E27E5}">
      <dgm:prSet/>
      <dgm:spPr/>
      <dgm:t>
        <a:bodyPr/>
        <a:lstStyle/>
        <a:p>
          <a:endParaRPr lang="en-US"/>
        </a:p>
      </dgm:t>
    </dgm:pt>
    <dgm:pt modelId="{D805F449-4E34-4A95-8E67-F34BD9A06781}" type="sibTrans" cxnId="{CF2F752A-9C78-4370-A786-DA5CA08E27E5}">
      <dgm:prSet/>
      <dgm:spPr/>
      <dgm:t>
        <a:bodyPr/>
        <a:lstStyle/>
        <a:p>
          <a:endParaRPr lang="en-US"/>
        </a:p>
      </dgm:t>
    </dgm:pt>
    <dgm:pt modelId="{8DB27F06-F46E-4405-A707-E26E5E645131}">
      <dgm:prSet phldrT="[Text]"/>
      <dgm:spPr/>
      <dgm:t>
        <a:bodyPr/>
        <a:lstStyle/>
        <a:p>
          <a:r>
            <a:rPr lang="en-US" dirty="0"/>
            <a:t>Beneficence</a:t>
          </a:r>
        </a:p>
      </dgm:t>
    </dgm:pt>
    <dgm:pt modelId="{1AA0C5D0-6DCC-4E0C-BE59-E6F82657B779}" type="parTrans" cxnId="{113D3AE4-0BF8-4B88-8669-71B9E0930A72}">
      <dgm:prSet/>
      <dgm:spPr/>
      <dgm:t>
        <a:bodyPr/>
        <a:lstStyle/>
        <a:p>
          <a:endParaRPr lang="en-US"/>
        </a:p>
      </dgm:t>
    </dgm:pt>
    <dgm:pt modelId="{C5B39C12-018D-4955-872E-5272E271F2EC}" type="sibTrans" cxnId="{113D3AE4-0BF8-4B88-8669-71B9E0930A72}">
      <dgm:prSet/>
      <dgm:spPr/>
      <dgm:t>
        <a:bodyPr/>
        <a:lstStyle/>
        <a:p>
          <a:endParaRPr lang="en-US"/>
        </a:p>
      </dgm:t>
    </dgm:pt>
    <dgm:pt modelId="{DE27B853-6434-4FEA-BD17-D9C8E6FF4677}" type="pres">
      <dgm:prSet presAssocID="{D679873B-5187-4A03-B2BC-F58E7C98940B}" presName="compositeShape" presStyleCnt="0">
        <dgm:presLayoutVars>
          <dgm:chMax val="7"/>
          <dgm:dir/>
          <dgm:resizeHandles val="exact"/>
        </dgm:presLayoutVars>
      </dgm:prSet>
      <dgm:spPr/>
    </dgm:pt>
    <dgm:pt modelId="{ECCE351B-CB2E-4F34-855A-45B7B05A45B5}" type="pres">
      <dgm:prSet presAssocID="{D679873B-5187-4A03-B2BC-F58E7C98940B}" presName="wedge1" presStyleLbl="node1" presStyleIdx="0" presStyleCnt="3" custLinFactNeighborX="345" custLinFactNeighborY="81"/>
      <dgm:spPr/>
    </dgm:pt>
    <dgm:pt modelId="{82AEA11B-B341-4DA5-8DA2-A0FCB1F667E1}" type="pres">
      <dgm:prSet presAssocID="{D679873B-5187-4A03-B2BC-F58E7C98940B}" presName="wedge1Tx" presStyleLbl="node1" presStyleIdx="0" presStyleCnt="3">
        <dgm:presLayoutVars>
          <dgm:chMax val="0"/>
          <dgm:chPref val="0"/>
          <dgm:bulletEnabled val="1"/>
        </dgm:presLayoutVars>
      </dgm:prSet>
      <dgm:spPr/>
    </dgm:pt>
    <dgm:pt modelId="{2E9B8A87-B1A7-49F8-B368-A4CF783634C7}" type="pres">
      <dgm:prSet presAssocID="{D679873B-5187-4A03-B2BC-F58E7C98940B}" presName="wedge2" presStyleLbl="node1" presStyleIdx="1" presStyleCnt="3"/>
      <dgm:spPr/>
    </dgm:pt>
    <dgm:pt modelId="{0035E437-0337-4078-88EB-439D8C1426B0}" type="pres">
      <dgm:prSet presAssocID="{D679873B-5187-4A03-B2BC-F58E7C98940B}" presName="wedge2Tx" presStyleLbl="node1" presStyleIdx="1" presStyleCnt="3">
        <dgm:presLayoutVars>
          <dgm:chMax val="0"/>
          <dgm:chPref val="0"/>
          <dgm:bulletEnabled val="1"/>
        </dgm:presLayoutVars>
      </dgm:prSet>
      <dgm:spPr/>
    </dgm:pt>
    <dgm:pt modelId="{A3841264-5933-468E-A4BD-CEE061C4D48B}" type="pres">
      <dgm:prSet presAssocID="{D679873B-5187-4A03-B2BC-F58E7C98940B}" presName="wedge3" presStyleLbl="node1" presStyleIdx="2" presStyleCnt="3"/>
      <dgm:spPr/>
    </dgm:pt>
    <dgm:pt modelId="{1DA55CA3-95F7-4AC5-8A03-0B5D8B2A00F1}" type="pres">
      <dgm:prSet presAssocID="{D679873B-5187-4A03-B2BC-F58E7C98940B}" presName="wedge3Tx" presStyleLbl="node1" presStyleIdx="2" presStyleCnt="3">
        <dgm:presLayoutVars>
          <dgm:chMax val="0"/>
          <dgm:chPref val="0"/>
          <dgm:bulletEnabled val="1"/>
        </dgm:presLayoutVars>
      </dgm:prSet>
      <dgm:spPr/>
    </dgm:pt>
  </dgm:ptLst>
  <dgm:cxnLst>
    <dgm:cxn modelId="{CF2F752A-9C78-4370-A786-DA5CA08E27E5}" srcId="{D679873B-5187-4A03-B2BC-F58E7C98940B}" destId="{0A187114-AADC-4BAC-AD82-28898EC5F76E}" srcOrd="1" destOrd="0" parTransId="{559F7235-6F3A-4D32-AA01-2D1549464ADF}" sibTransId="{D805F449-4E34-4A95-8E67-F34BD9A06781}"/>
    <dgm:cxn modelId="{FAD59463-6A50-4E9D-A5AA-EC91C3BB7565}" type="presOf" srcId="{42DF4915-5EC6-41B2-A81D-6B7EE6879B9B}" destId="{82AEA11B-B341-4DA5-8DA2-A0FCB1F667E1}" srcOrd="1" destOrd="0" presId="urn:microsoft.com/office/officeart/2005/8/layout/chart3"/>
    <dgm:cxn modelId="{DA541668-7319-44A9-B899-C7424D785DE2}" type="presOf" srcId="{8DB27F06-F46E-4405-A707-E26E5E645131}" destId="{A3841264-5933-468E-A4BD-CEE061C4D48B}" srcOrd="0" destOrd="0" presId="urn:microsoft.com/office/officeart/2005/8/layout/chart3"/>
    <dgm:cxn modelId="{DAD1B17E-7C6E-4F81-AE93-425CF17C5419}" type="presOf" srcId="{8DB27F06-F46E-4405-A707-E26E5E645131}" destId="{1DA55CA3-95F7-4AC5-8A03-0B5D8B2A00F1}" srcOrd="1" destOrd="0" presId="urn:microsoft.com/office/officeart/2005/8/layout/chart3"/>
    <dgm:cxn modelId="{36C11DAA-C100-4B77-B25F-EE53C45BF3AF}" type="presOf" srcId="{D679873B-5187-4A03-B2BC-F58E7C98940B}" destId="{DE27B853-6434-4FEA-BD17-D9C8E6FF4677}" srcOrd="0" destOrd="0" presId="urn:microsoft.com/office/officeart/2005/8/layout/chart3"/>
    <dgm:cxn modelId="{589BF1BC-4ABB-4429-B4BB-A860F2F48D06}" type="presOf" srcId="{0A187114-AADC-4BAC-AD82-28898EC5F76E}" destId="{0035E437-0337-4078-88EB-439D8C1426B0}" srcOrd="1" destOrd="0" presId="urn:microsoft.com/office/officeart/2005/8/layout/chart3"/>
    <dgm:cxn modelId="{113D3AE4-0BF8-4B88-8669-71B9E0930A72}" srcId="{D679873B-5187-4A03-B2BC-F58E7C98940B}" destId="{8DB27F06-F46E-4405-A707-E26E5E645131}" srcOrd="2" destOrd="0" parTransId="{1AA0C5D0-6DCC-4E0C-BE59-E6F82657B779}" sibTransId="{C5B39C12-018D-4955-872E-5272E271F2EC}"/>
    <dgm:cxn modelId="{950B2BED-6673-470D-8581-71EE55DB3B1D}" type="presOf" srcId="{0A187114-AADC-4BAC-AD82-28898EC5F76E}" destId="{2E9B8A87-B1A7-49F8-B368-A4CF783634C7}" srcOrd="0" destOrd="0" presId="urn:microsoft.com/office/officeart/2005/8/layout/chart3"/>
    <dgm:cxn modelId="{E95C59F0-9446-4D23-BE1D-A88C5B927D5F}" type="presOf" srcId="{42DF4915-5EC6-41B2-A81D-6B7EE6879B9B}" destId="{ECCE351B-CB2E-4F34-855A-45B7B05A45B5}" srcOrd="0" destOrd="0" presId="urn:microsoft.com/office/officeart/2005/8/layout/chart3"/>
    <dgm:cxn modelId="{1AFA2CFF-2577-4C41-A208-24D23E97862A}" srcId="{D679873B-5187-4A03-B2BC-F58E7C98940B}" destId="{42DF4915-5EC6-41B2-A81D-6B7EE6879B9B}" srcOrd="0" destOrd="0" parTransId="{E6655380-87E7-4268-956B-D2A154F26756}" sibTransId="{AAA20EB2-BB23-417D-B15D-8E6375FE3CBB}"/>
    <dgm:cxn modelId="{C8FABBF6-5BAC-4339-A0FD-E96DD0B8006A}" type="presParOf" srcId="{DE27B853-6434-4FEA-BD17-D9C8E6FF4677}" destId="{ECCE351B-CB2E-4F34-855A-45B7B05A45B5}" srcOrd="0" destOrd="0" presId="urn:microsoft.com/office/officeart/2005/8/layout/chart3"/>
    <dgm:cxn modelId="{F76E19F3-EB5D-4CDF-BDA5-27E431ED37AA}" type="presParOf" srcId="{DE27B853-6434-4FEA-BD17-D9C8E6FF4677}" destId="{82AEA11B-B341-4DA5-8DA2-A0FCB1F667E1}" srcOrd="1" destOrd="0" presId="urn:microsoft.com/office/officeart/2005/8/layout/chart3"/>
    <dgm:cxn modelId="{71C30A4F-1D21-469E-8196-9D9230D0307E}" type="presParOf" srcId="{DE27B853-6434-4FEA-BD17-D9C8E6FF4677}" destId="{2E9B8A87-B1A7-49F8-B368-A4CF783634C7}" srcOrd="2" destOrd="0" presId="urn:microsoft.com/office/officeart/2005/8/layout/chart3"/>
    <dgm:cxn modelId="{8AB2A51F-AF94-4D01-BDBB-B5F8F237771B}" type="presParOf" srcId="{DE27B853-6434-4FEA-BD17-D9C8E6FF4677}" destId="{0035E437-0337-4078-88EB-439D8C1426B0}" srcOrd="3" destOrd="0" presId="urn:microsoft.com/office/officeart/2005/8/layout/chart3"/>
    <dgm:cxn modelId="{C61A0CE1-C6B7-4D5E-BC97-1019A71BBE27}" type="presParOf" srcId="{DE27B853-6434-4FEA-BD17-D9C8E6FF4677}" destId="{A3841264-5933-468E-A4BD-CEE061C4D48B}" srcOrd="4" destOrd="0" presId="urn:microsoft.com/office/officeart/2005/8/layout/chart3"/>
    <dgm:cxn modelId="{E8FDAA01-8C64-487F-ADF5-70DBD4A3B75C}" type="presParOf" srcId="{DE27B853-6434-4FEA-BD17-D9C8E6FF4677}" destId="{1DA55CA3-95F7-4AC5-8A03-0B5D8B2A00F1}"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CB86A-6C01-4A5A-AE33-EFC2191AFEF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0CF791F-BAF2-4556-9200-C2F4D6359EA3}">
      <dgm:prSet phldrT="[Text]"/>
      <dgm:spPr/>
      <dgm:t>
        <a:bodyPr/>
        <a:lstStyle/>
        <a:p>
          <a:r>
            <a:rPr lang="en-US" dirty="0"/>
            <a:t>A statement that the </a:t>
          </a:r>
          <a:r>
            <a:rPr lang="en-US" b="1" dirty="0"/>
            <a:t>study involves research</a:t>
          </a:r>
        </a:p>
      </dgm:t>
    </dgm:pt>
    <dgm:pt modelId="{7F5BA080-4F40-4FDE-8B56-F3B23932315B}" type="parTrans" cxnId="{8D56D3FA-0BA5-41FE-B828-CAA93F60D9B8}">
      <dgm:prSet/>
      <dgm:spPr/>
      <dgm:t>
        <a:bodyPr/>
        <a:lstStyle/>
        <a:p>
          <a:endParaRPr lang="en-US"/>
        </a:p>
      </dgm:t>
    </dgm:pt>
    <dgm:pt modelId="{C1342B73-DBFF-4693-BFF9-18C39E0DA3FB}" type="sibTrans" cxnId="{8D56D3FA-0BA5-41FE-B828-CAA93F60D9B8}">
      <dgm:prSet/>
      <dgm:spPr/>
      <dgm:t>
        <a:bodyPr/>
        <a:lstStyle/>
        <a:p>
          <a:endParaRPr lang="en-US"/>
        </a:p>
      </dgm:t>
    </dgm:pt>
    <dgm:pt modelId="{323276F7-48BE-46EB-A2FB-960C15C204C5}">
      <dgm:prSet phldrT="[Text]"/>
      <dgm:spPr/>
      <dgm:t>
        <a:bodyPr/>
        <a:lstStyle/>
        <a:p>
          <a:r>
            <a:rPr lang="en-US" dirty="0"/>
            <a:t>An explanation of the </a:t>
          </a:r>
          <a:r>
            <a:rPr lang="en-US" b="1" dirty="0"/>
            <a:t>purpose of the study</a:t>
          </a:r>
        </a:p>
      </dgm:t>
    </dgm:pt>
    <dgm:pt modelId="{4C83F968-02AA-44A3-A025-A8267119E13F}" type="parTrans" cxnId="{5605B426-F19A-43D7-B560-E1A6D41595E1}">
      <dgm:prSet/>
      <dgm:spPr/>
      <dgm:t>
        <a:bodyPr/>
        <a:lstStyle/>
        <a:p>
          <a:endParaRPr lang="en-US"/>
        </a:p>
      </dgm:t>
    </dgm:pt>
    <dgm:pt modelId="{19E13210-79BD-4A94-AA60-461FB6D888EE}" type="sibTrans" cxnId="{5605B426-F19A-43D7-B560-E1A6D41595E1}">
      <dgm:prSet/>
      <dgm:spPr/>
      <dgm:t>
        <a:bodyPr/>
        <a:lstStyle/>
        <a:p>
          <a:endParaRPr lang="en-US"/>
        </a:p>
      </dgm:t>
    </dgm:pt>
    <dgm:pt modelId="{D96CCFCC-3299-458F-88DA-108E396CB142}">
      <dgm:prSet phldrT="[Text]"/>
      <dgm:spPr/>
      <dgm:t>
        <a:bodyPr/>
        <a:lstStyle/>
        <a:p>
          <a:r>
            <a:rPr lang="en-US" dirty="0"/>
            <a:t>A description of the </a:t>
          </a:r>
          <a:r>
            <a:rPr lang="en-US" b="1" dirty="0"/>
            <a:t>procedures to be followed</a:t>
          </a:r>
        </a:p>
      </dgm:t>
    </dgm:pt>
    <dgm:pt modelId="{E8959B23-0E9D-4F5F-B8DE-F6A1A527E4B5}" type="parTrans" cxnId="{1FD67354-86A8-4082-ACA3-286B37BD9465}">
      <dgm:prSet/>
      <dgm:spPr/>
      <dgm:t>
        <a:bodyPr/>
        <a:lstStyle/>
        <a:p>
          <a:endParaRPr lang="en-US"/>
        </a:p>
      </dgm:t>
    </dgm:pt>
    <dgm:pt modelId="{1FF4BB6C-0FAD-4733-8337-F91A104C0AEA}" type="sibTrans" cxnId="{1FD67354-86A8-4082-ACA3-286B37BD9465}">
      <dgm:prSet/>
      <dgm:spPr/>
      <dgm:t>
        <a:bodyPr/>
        <a:lstStyle/>
        <a:p>
          <a:endParaRPr lang="en-US"/>
        </a:p>
      </dgm:t>
    </dgm:pt>
    <dgm:pt modelId="{83D0CE98-F948-4571-8909-876AB6284056}">
      <dgm:prSet phldrT="[Text]"/>
      <dgm:spPr/>
      <dgm:t>
        <a:bodyPr/>
        <a:lstStyle/>
        <a:p>
          <a:r>
            <a:rPr lang="en-US" dirty="0"/>
            <a:t>A description of any foreseeable </a:t>
          </a:r>
          <a:r>
            <a:rPr lang="en-US" b="1" dirty="0"/>
            <a:t>risks/discomforts</a:t>
          </a:r>
        </a:p>
      </dgm:t>
    </dgm:pt>
    <dgm:pt modelId="{0C7006BD-FAB3-4E9B-AAE1-40691B2E0853}" type="parTrans" cxnId="{62072F04-4984-478E-B008-8CC78FC1BF81}">
      <dgm:prSet/>
      <dgm:spPr/>
      <dgm:t>
        <a:bodyPr/>
        <a:lstStyle/>
        <a:p>
          <a:endParaRPr lang="en-US"/>
        </a:p>
      </dgm:t>
    </dgm:pt>
    <dgm:pt modelId="{46F51F79-BE22-4DD4-A516-0BEE1E828749}" type="sibTrans" cxnId="{62072F04-4984-478E-B008-8CC78FC1BF81}">
      <dgm:prSet/>
      <dgm:spPr/>
      <dgm:t>
        <a:bodyPr/>
        <a:lstStyle/>
        <a:p>
          <a:endParaRPr lang="en-US"/>
        </a:p>
      </dgm:t>
    </dgm:pt>
    <dgm:pt modelId="{DC835E7E-DA71-4BB1-B2AA-FF86E95EF40B}">
      <dgm:prSet phldrT="[Text]"/>
      <dgm:spPr/>
      <dgm:t>
        <a:bodyPr/>
        <a:lstStyle/>
        <a:p>
          <a:r>
            <a:rPr lang="en-US" dirty="0"/>
            <a:t>A description of reasonable </a:t>
          </a:r>
          <a:r>
            <a:rPr lang="en-US" b="1" dirty="0"/>
            <a:t>benefits</a:t>
          </a:r>
          <a:r>
            <a:rPr lang="en-US" dirty="0"/>
            <a:t>, if any</a:t>
          </a:r>
        </a:p>
      </dgm:t>
    </dgm:pt>
    <dgm:pt modelId="{1493FFB8-7FB5-4F23-97AB-0574E842550B}" type="parTrans" cxnId="{8A514798-8D66-491F-B7CE-D65C2652693C}">
      <dgm:prSet/>
      <dgm:spPr/>
      <dgm:t>
        <a:bodyPr/>
        <a:lstStyle/>
        <a:p>
          <a:endParaRPr lang="en-US"/>
        </a:p>
      </dgm:t>
    </dgm:pt>
    <dgm:pt modelId="{35017DD1-D192-4288-8224-99CE773559B6}" type="sibTrans" cxnId="{8A514798-8D66-491F-B7CE-D65C2652693C}">
      <dgm:prSet/>
      <dgm:spPr/>
      <dgm:t>
        <a:bodyPr/>
        <a:lstStyle/>
        <a:p>
          <a:endParaRPr lang="en-US"/>
        </a:p>
      </dgm:t>
    </dgm:pt>
    <dgm:pt modelId="{06CB8832-20AD-4D24-8BB3-5BAA0F20B61D}">
      <dgm:prSet phldrT="[Text]"/>
      <dgm:spPr/>
      <dgm:t>
        <a:bodyPr/>
        <a:lstStyle/>
        <a:p>
          <a:r>
            <a:rPr lang="en-US" dirty="0"/>
            <a:t>Participant or Legally Authorized Representative </a:t>
          </a:r>
          <a:r>
            <a:rPr lang="en-US" b="1" dirty="0"/>
            <a:t>Signature</a:t>
          </a:r>
        </a:p>
      </dgm:t>
    </dgm:pt>
    <dgm:pt modelId="{D5BADA9B-FFD2-4B22-A474-B3884D691097}" type="parTrans" cxnId="{D62DD527-E213-415B-BA91-A146F7AF29BD}">
      <dgm:prSet/>
      <dgm:spPr/>
      <dgm:t>
        <a:bodyPr/>
        <a:lstStyle/>
        <a:p>
          <a:endParaRPr lang="en-US"/>
        </a:p>
      </dgm:t>
    </dgm:pt>
    <dgm:pt modelId="{BEAD5D76-F678-4093-A3DA-E707C34973E0}" type="sibTrans" cxnId="{D62DD527-E213-415B-BA91-A146F7AF29BD}">
      <dgm:prSet/>
      <dgm:spPr/>
      <dgm:t>
        <a:bodyPr/>
        <a:lstStyle/>
        <a:p>
          <a:endParaRPr lang="en-US"/>
        </a:p>
      </dgm:t>
    </dgm:pt>
    <dgm:pt modelId="{C5E76521-370D-4136-BDAD-94AE509F4953}">
      <dgm:prSet phldrT="[Text]"/>
      <dgm:spPr/>
      <dgm:t>
        <a:bodyPr/>
        <a:lstStyle/>
        <a:p>
          <a:r>
            <a:rPr lang="en-US" dirty="0"/>
            <a:t>A disclosure of </a:t>
          </a:r>
          <a:r>
            <a:rPr lang="en-US" b="1" dirty="0"/>
            <a:t>alternatives to study</a:t>
          </a:r>
          <a:r>
            <a:rPr lang="en-US" dirty="0"/>
            <a:t>, if any</a:t>
          </a:r>
        </a:p>
      </dgm:t>
    </dgm:pt>
    <dgm:pt modelId="{891D7A89-BE87-4876-A9B8-DFBC6281E08F}" type="parTrans" cxnId="{6FF44600-1BD6-43A5-B2F2-64E52ACD0E82}">
      <dgm:prSet/>
      <dgm:spPr/>
      <dgm:t>
        <a:bodyPr/>
        <a:lstStyle/>
        <a:p>
          <a:endParaRPr lang="en-US"/>
        </a:p>
      </dgm:t>
    </dgm:pt>
    <dgm:pt modelId="{11D0449D-928F-422E-B20A-7E56C59820C1}" type="sibTrans" cxnId="{6FF44600-1BD6-43A5-B2F2-64E52ACD0E82}">
      <dgm:prSet/>
      <dgm:spPr/>
      <dgm:t>
        <a:bodyPr/>
        <a:lstStyle/>
        <a:p>
          <a:endParaRPr lang="en-US"/>
        </a:p>
      </dgm:t>
    </dgm:pt>
    <dgm:pt modelId="{301D5E0D-F3F3-4DBB-A661-A4789206DA60}">
      <dgm:prSet phldrT="[Text]"/>
      <dgm:spPr/>
      <dgm:t>
        <a:bodyPr/>
        <a:lstStyle/>
        <a:p>
          <a:r>
            <a:rPr lang="en-US" dirty="0"/>
            <a:t>A statement re: </a:t>
          </a:r>
          <a:r>
            <a:rPr lang="en-US" b="1" dirty="0"/>
            <a:t>extent record will be kept confidential</a:t>
          </a:r>
        </a:p>
      </dgm:t>
    </dgm:pt>
    <dgm:pt modelId="{60F668F7-A38E-4504-96C3-0D886505BD82}" type="parTrans" cxnId="{71E5E548-3CCF-420A-B5FC-24378D8AAE69}">
      <dgm:prSet/>
      <dgm:spPr/>
      <dgm:t>
        <a:bodyPr/>
        <a:lstStyle/>
        <a:p>
          <a:endParaRPr lang="en-US"/>
        </a:p>
      </dgm:t>
    </dgm:pt>
    <dgm:pt modelId="{F1BBBA72-B6EB-4636-BD19-6C9295C574FD}" type="sibTrans" cxnId="{71E5E548-3CCF-420A-B5FC-24378D8AAE69}">
      <dgm:prSet/>
      <dgm:spPr/>
      <dgm:t>
        <a:bodyPr/>
        <a:lstStyle/>
        <a:p>
          <a:endParaRPr lang="en-US"/>
        </a:p>
      </dgm:t>
    </dgm:pt>
    <dgm:pt modelId="{2ACAB9CD-54D1-46BA-B130-67FD06983FC5}">
      <dgm:prSet phldrT="[Text]"/>
      <dgm:spPr/>
      <dgm:t>
        <a:bodyPr/>
        <a:lstStyle/>
        <a:p>
          <a:r>
            <a:rPr lang="en-US" dirty="0"/>
            <a:t>Information regarding </a:t>
          </a:r>
          <a:r>
            <a:rPr lang="en-US" b="1" dirty="0"/>
            <a:t>research-related injury</a:t>
          </a:r>
        </a:p>
      </dgm:t>
    </dgm:pt>
    <dgm:pt modelId="{CB66B86A-CFC1-4DF0-ACAD-69922ADC4E7F}" type="parTrans" cxnId="{CAAF38CC-C4F3-4097-A553-E7838264C5F5}">
      <dgm:prSet/>
      <dgm:spPr/>
      <dgm:t>
        <a:bodyPr/>
        <a:lstStyle/>
        <a:p>
          <a:endParaRPr lang="en-US"/>
        </a:p>
      </dgm:t>
    </dgm:pt>
    <dgm:pt modelId="{56FCB7C0-D616-4E88-958C-8FCF7BCE66F0}" type="sibTrans" cxnId="{CAAF38CC-C4F3-4097-A553-E7838264C5F5}">
      <dgm:prSet/>
      <dgm:spPr/>
      <dgm:t>
        <a:bodyPr/>
        <a:lstStyle/>
        <a:p>
          <a:endParaRPr lang="en-US"/>
        </a:p>
      </dgm:t>
    </dgm:pt>
    <dgm:pt modelId="{B756B33F-4338-4CE0-A090-D85F865FAF6D}">
      <dgm:prSet phldrT="[Text]"/>
      <dgm:spPr/>
      <dgm:t>
        <a:bodyPr/>
        <a:lstStyle/>
        <a:p>
          <a:r>
            <a:rPr lang="en-US" dirty="0"/>
            <a:t>Whom to </a:t>
          </a:r>
          <a:r>
            <a:rPr lang="en-US" b="1" dirty="0"/>
            <a:t>contact </a:t>
          </a:r>
          <a:r>
            <a:rPr lang="en-US" dirty="0"/>
            <a:t>about the research, rights, and injury</a:t>
          </a:r>
        </a:p>
      </dgm:t>
    </dgm:pt>
    <dgm:pt modelId="{20BECCEB-D19C-419B-8F7C-5383A9B8E9BB}" type="parTrans" cxnId="{9F940CBE-A90A-4195-899E-F1660DDD36D2}">
      <dgm:prSet/>
      <dgm:spPr/>
      <dgm:t>
        <a:bodyPr/>
        <a:lstStyle/>
        <a:p>
          <a:endParaRPr lang="en-US"/>
        </a:p>
      </dgm:t>
    </dgm:pt>
    <dgm:pt modelId="{C8BA861C-7D3D-4CCF-9BA6-7B2FC0C7C207}" type="sibTrans" cxnId="{9F940CBE-A90A-4195-899E-F1660DDD36D2}">
      <dgm:prSet/>
      <dgm:spPr/>
      <dgm:t>
        <a:bodyPr/>
        <a:lstStyle/>
        <a:p>
          <a:endParaRPr lang="en-US"/>
        </a:p>
      </dgm:t>
    </dgm:pt>
    <dgm:pt modelId="{DEE6A278-B2C0-41C9-978D-1EDB91380A1A}">
      <dgm:prSet phldrT="[Text]"/>
      <dgm:spPr/>
      <dgm:t>
        <a:bodyPr/>
        <a:lstStyle/>
        <a:p>
          <a:r>
            <a:rPr lang="en-US" dirty="0"/>
            <a:t>A statement that </a:t>
          </a:r>
          <a:r>
            <a:rPr lang="en-US" b="1" dirty="0"/>
            <a:t>participation is voluntary </a:t>
          </a:r>
          <a:r>
            <a:rPr lang="en-US" b="0" dirty="0"/>
            <a:t>and</a:t>
          </a:r>
          <a:r>
            <a:rPr lang="en-US" b="1" dirty="0"/>
            <a:t> refusal is without penalty</a:t>
          </a:r>
        </a:p>
      </dgm:t>
    </dgm:pt>
    <dgm:pt modelId="{073E5863-A1F3-416C-90BB-282A8274EA50}" type="parTrans" cxnId="{2A605055-DBFD-417A-93B8-E64DCDBC3958}">
      <dgm:prSet/>
      <dgm:spPr/>
      <dgm:t>
        <a:bodyPr/>
        <a:lstStyle/>
        <a:p>
          <a:endParaRPr lang="en-US"/>
        </a:p>
      </dgm:t>
    </dgm:pt>
    <dgm:pt modelId="{4FBCBFC2-2B9F-4976-8259-1DF9A13E0472}" type="sibTrans" cxnId="{2A605055-DBFD-417A-93B8-E64DCDBC3958}">
      <dgm:prSet/>
      <dgm:spPr/>
      <dgm:t>
        <a:bodyPr/>
        <a:lstStyle/>
        <a:p>
          <a:endParaRPr lang="en-US"/>
        </a:p>
      </dgm:t>
    </dgm:pt>
    <dgm:pt modelId="{A3240FB1-4F01-4445-8205-35B47D62004A}">
      <dgm:prSet phldrT="[Text]"/>
      <dgm:spPr/>
      <dgm:t>
        <a:bodyPr/>
        <a:lstStyle/>
        <a:p>
          <a:r>
            <a:rPr lang="en-US" b="0" dirty="0"/>
            <a:t>A statement about the </a:t>
          </a:r>
          <a:r>
            <a:rPr lang="en-US" b="1" dirty="0"/>
            <a:t>expected duration </a:t>
          </a:r>
          <a:r>
            <a:rPr lang="en-US" b="0" dirty="0"/>
            <a:t>of  participation</a:t>
          </a:r>
        </a:p>
      </dgm:t>
    </dgm:pt>
    <dgm:pt modelId="{688077DF-069D-4028-A20E-D49C8C311AB3}" type="parTrans" cxnId="{7403194C-5089-4A3F-9DBE-2E87828A0DA7}">
      <dgm:prSet/>
      <dgm:spPr/>
      <dgm:t>
        <a:bodyPr/>
        <a:lstStyle/>
        <a:p>
          <a:endParaRPr lang="en-US"/>
        </a:p>
      </dgm:t>
    </dgm:pt>
    <dgm:pt modelId="{9BB51BB5-A7C0-4D0F-A290-9DBFF445286D}" type="sibTrans" cxnId="{7403194C-5089-4A3F-9DBE-2E87828A0DA7}">
      <dgm:prSet/>
      <dgm:spPr/>
      <dgm:t>
        <a:bodyPr/>
        <a:lstStyle/>
        <a:p>
          <a:endParaRPr lang="en-US"/>
        </a:p>
      </dgm:t>
    </dgm:pt>
    <dgm:pt modelId="{53529C5C-9FFF-4E14-84DE-183E6FD464B3}">
      <dgm:prSet phldrT="[Text]"/>
      <dgm:spPr/>
      <dgm:t>
        <a:bodyPr/>
        <a:lstStyle/>
        <a:p>
          <a:r>
            <a:rPr lang="en-US" b="0" dirty="0"/>
            <a:t>Distinction of </a:t>
          </a:r>
          <a:r>
            <a:rPr lang="en-US" b="1" dirty="0"/>
            <a:t>experimental procedures </a:t>
          </a:r>
          <a:r>
            <a:rPr lang="en-US" b="0" dirty="0"/>
            <a:t>vs standard of care </a:t>
          </a:r>
        </a:p>
      </dgm:t>
    </dgm:pt>
    <dgm:pt modelId="{9F29F820-10C6-4498-84B0-D8CEDAC424EE}" type="parTrans" cxnId="{37326F40-23E7-4849-8C85-9A6F71F4BB7E}">
      <dgm:prSet/>
      <dgm:spPr/>
      <dgm:t>
        <a:bodyPr/>
        <a:lstStyle/>
        <a:p>
          <a:endParaRPr lang="en-US"/>
        </a:p>
      </dgm:t>
    </dgm:pt>
    <dgm:pt modelId="{33C30D46-5536-4DDB-BEBB-28731F529E42}" type="sibTrans" cxnId="{37326F40-23E7-4849-8C85-9A6F71F4BB7E}">
      <dgm:prSet/>
      <dgm:spPr/>
      <dgm:t>
        <a:bodyPr/>
        <a:lstStyle/>
        <a:p>
          <a:endParaRPr lang="en-US"/>
        </a:p>
      </dgm:t>
    </dgm:pt>
    <dgm:pt modelId="{5FDAB317-A4C1-42E7-B9B6-8F5DB18E7895}">
      <dgm:prSet phldrT="[Text]"/>
      <dgm:spPr/>
      <dgm:t>
        <a:bodyPr/>
        <a:lstStyle/>
        <a:p>
          <a:r>
            <a:rPr lang="en-US" b="0" dirty="0"/>
            <a:t>For more than minimal risk, </a:t>
          </a:r>
          <a:r>
            <a:rPr lang="en-US" b="1" dirty="0"/>
            <a:t>explanation about compensation </a:t>
          </a:r>
        </a:p>
      </dgm:t>
    </dgm:pt>
    <dgm:pt modelId="{55C0E1C2-2DC5-43E4-A4AF-F3BCA49182A1}" type="parTrans" cxnId="{E5BE0C25-0F19-43E0-981C-65F9C26426C6}">
      <dgm:prSet/>
      <dgm:spPr/>
      <dgm:t>
        <a:bodyPr/>
        <a:lstStyle/>
        <a:p>
          <a:endParaRPr lang="en-US"/>
        </a:p>
      </dgm:t>
    </dgm:pt>
    <dgm:pt modelId="{0EF6F185-BC2B-443B-98BB-BA09EDDD8419}" type="sibTrans" cxnId="{E5BE0C25-0F19-43E0-981C-65F9C26426C6}">
      <dgm:prSet/>
      <dgm:spPr/>
      <dgm:t>
        <a:bodyPr/>
        <a:lstStyle/>
        <a:p>
          <a:endParaRPr lang="en-US"/>
        </a:p>
      </dgm:t>
    </dgm:pt>
    <dgm:pt modelId="{557D8A3D-70A4-4B7F-8E50-8C93F911C09B}">
      <dgm:prSet phldrT="[Text]"/>
      <dgm:spPr/>
      <dgm:t>
        <a:bodyPr/>
        <a:lstStyle/>
        <a:p>
          <a:r>
            <a:rPr lang="en-US" b="0" dirty="0"/>
            <a:t>A statement about possibility of </a:t>
          </a:r>
          <a:r>
            <a:rPr lang="en-US" b="1" dirty="0"/>
            <a:t>keeping samples for future use</a:t>
          </a:r>
        </a:p>
      </dgm:t>
    </dgm:pt>
    <dgm:pt modelId="{E4171CDE-B45B-4542-917C-C3DD3B33FA64}" type="parTrans" cxnId="{6AC2D714-D2E6-43D3-BF78-8B4399F30490}">
      <dgm:prSet/>
      <dgm:spPr/>
      <dgm:t>
        <a:bodyPr/>
        <a:lstStyle/>
        <a:p>
          <a:endParaRPr lang="en-US"/>
        </a:p>
      </dgm:t>
    </dgm:pt>
    <dgm:pt modelId="{61860565-4263-4608-8684-BAF3C8EE9B53}" type="sibTrans" cxnId="{6AC2D714-D2E6-43D3-BF78-8B4399F30490}">
      <dgm:prSet/>
      <dgm:spPr/>
      <dgm:t>
        <a:bodyPr/>
        <a:lstStyle/>
        <a:p>
          <a:endParaRPr lang="en-US"/>
        </a:p>
      </dgm:t>
    </dgm:pt>
    <dgm:pt modelId="{60A2E1A2-ACD9-46C8-A59B-02B3C7DA6704}" type="pres">
      <dgm:prSet presAssocID="{87BCB86A-6C01-4A5A-AE33-EFC2191AFEFE}" presName="diagram" presStyleCnt="0">
        <dgm:presLayoutVars>
          <dgm:dir/>
          <dgm:resizeHandles val="exact"/>
        </dgm:presLayoutVars>
      </dgm:prSet>
      <dgm:spPr/>
    </dgm:pt>
    <dgm:pt modelId="{346018F0-248A-4EC6-8BD0-2C7243AF5322}" type="pres">
      <dgm:prSet presAssocID="{B0CF791F-BAF2-4556-9200-C2F4D6359EA3}" presName="node" presStyleLbl="node1" presStyleIdx="0" presStyleCnt="15">
        <dgm:presLayoutVars>
          <dgm:bulletEnabled val="1"/>
        </dgm:presLayoutVars>
      </dgm:prSet>
      <dgm:spPr/>
    </dgm:pt>
    <dgm:pt modelId="{32B58A9E-8D7D-4CF6-B6D5-11C6999EAC90}" type="pres">
      <dgm:prSet presAssocID="{C1342B73-DBFF-4693-BFF9-18C39E0DA3FB}" presName="sibTrans" presStyleCnt="0"/>
      <dgm:spPr/>
    </dgm:pt>
    <dgm:pt modelId="{ADE6A080-9508-4190-A395-4C4CEC4CF8D2}" type="pres">
      <dgm:prSet presAssocID="{323276F7-48BE-46EB-A2FB-960C15C204C5}" presName="node" presStyleLbl="node1" presStyleIdx="1" presStyleCnt="15">
        <dgm:presLayoutVars>
          <dgm:bulletEnabled val="1"/>
        </dgm:presLayoutVars>
      </dgm:prSet>
      <dgm:spPr/>
    </dgm:pt>
    <dgm:pt modelId="{4EEC966F-A044-4F4C-B9B8-395199BCA683}" type="pres">
      <dgm:prSet presAssocID="{19E13210-79BD-4A94-AA60-461FB6D888EE}" presName="sibTrans" presStyleCnt="0"/>
      <dgm:spPr/>
    </dgm:pt>
    <dgm:pt modelId="{329F406D-84B5-4DB6-9386-66B789EF8F5F}" type="pres">
      <dgm:prSet presAssocID="{A3240FB1-4F01-4445-8205-35B47D62004A}" presName="node" presStyleLbl="node1" presStyleIdx="2" presStyleCnt="15">
        <dgm:presLayoutVars>
          <dgm:bulletEnabled val="1"/>
        </dgm:presLayoutVars>
      </dgm:prSet>
      <dgm:spPr/>
    </dgm:pt>
    <dgm:pt modelId="{C8DC5D36-02FA-47DA-BC2A-507CD36175EA}" type="pres">
      <dgm:prSet presAssocID="{9BB51BB5-A7C0-4D0F-A290-9DBFF445286D}" presName="sibTrans" presStyleCnt="0"/>
      <dgm:spPr/>
    </dgm:pt>
    <dgm:pt modelId="{F533CF6A-1AB0-4E91-807C-A534E756DE24}" type="pres">
      <dgm:prSet presAssocID="{D96CCFCC-3299-458F-88DA-108E396CB142}" presName="node" presStyleLbl="node1" presStyleIdx="3" presStyleCnt="15">
        <dgm:presLayoutVars>
          <dgm:bulletEnabled val="1"/>
        </dgm:presLayoutVars>
      </dgm:prSet>
      <dgm:spPr/>
    </dgm:pt>
    <dgm:pt modelId="{10A6477D-D25F-4C81-828D-22902EF3A6EB}" type="pres">
      <dgm:prSet presAssocID="{1FF4BB6C-0FAD-4733-8337-F91A104C0AEA}" presName="sibTrans" presStyleCnt="0"/>
      <dgm:spPr/>
    </dgm:pt>
    <dgm:pt modelId="{99C9C323-DC9A-485C-B313-A0E1EA0244E2}" type="pres">
      <dgm:prSet presAssocID="{53529C5C-9FFF-4E14-84DE-183E6FD464B3}" presName="node" presStyleLbl="node1" presStyleIdx="4" presStyleCnt="15">
        <dgm:presLayoutVars>
          <dgm:bulletEnabled val="1"/>
        </dgm:presLayoutVars>
      </dgm:prSet>
      <dgm:spPr/>
    </dgm:pt>
    <dgm:pt modelId="{83E34E83-D9F5-4B8E-B2DE-3BB05A8C00A3}" type="pres">
      <dgm:prSet presAssocID="{33C30D46-5536-4DDB-BEBB-28731F529E42}" presName="sibTrans" presStyleCnt="0"/>
      <dgm:spPr/>
    </dgm:pt>
    <dgm:pt modelId="{7AE29E6A-66FF-4C52-985B-3FA82D1557A2}" type="pres">
      <dgm:prSet presAssocID="{83D0CE98-F948-4571-8909-876AB6284056}" presName="node" presStyleLbl="node1" presStyleIdx="5" presStyleCnt="15">
        <dgm:presLayoutVars>
          <dgm:bulletEnabled val="1"/>
        </dgm:presLayoutVars>
      </dgm:prSet>
      <dgm:spPr/>
    </dgm:pt>
    <dgm:pt modelId="{EEAA1124-3EEC-4A85-8B9D-8C70F3F1846E}" type="pres">
      <dgm:prSet presAssocID="{46F51F79-BE22-4DD4-A516-0BEE1E828749}" presName="sibTrans" presStyleCnt="0"/>
      <dgm:spPr/>
    </dgm:pt>
    <dgm:pt modelId="{695329A9-5CBB-4BCB-BDC3-64B3337D6E71}" type="pres">
      <dgm:prSet presAssocID="{DC835E7E-DA71-4BB1-B2AA-FF86E95EF40B}" presName="node" presStyleLbl="node1" presStyleIdx="6" presStyleCnt="15">
        <dgm:presLayoutVars>
          <dgm:bulletEnabled val="1"/>
        </dgm:presLayoutVars>
      </dgm:prSet>
      <dgm:spPr/>
    </dgm:pt>
    <dgm:pt modelId="{7135B593-68D1-4B4B-A61F-FFFD38D3A65F}" type="pres">
      <dgm:prSet presAssocID="{35017DD1-D192-4288-8224-99CE773559B6}" presName="sibTrans" presStyleCnt="0"/>
      <dgm:spPr/>
    </dgm:pt>
    <dgm:pt modelId="{C94C1C39-C308-487A-8A8A-63E12319A155}" type="pres">
      <dgm:prSet presAssocID="{C5E76521-370D-4136-BDAD-94AE509F4953}" presName="node" presStyleLbl="node1" presStyleIdx="7" presStyleCnt="15">
        <dgm:presLayoutVars>
          <dgm:bulletEnabled val="1"/>
        </dgm:presLayoutVars>
      </dgm:prSet>
      <dgm:spPr/>
    </dgm:pt>
    <dgm:pt modelId="{4C0C7F69-D9AA-4116-9568-C347A6BEA4E1}" type="pres">
      <dgm:prSet presAssocID="{11D0449D-928F-422E-B20A-7E56C59820C1}" presName="sibTrans" presStyleCnt="0"/>
      <dgm:spPr/>
    </dgm:pt>
    <dgm:pt modelId="{32D78FA6-660B-4471-B82E-E566C7F99BFA}" type="pres">
      <dgm:prSet presAssocID="{301D5E0D-F3F3-4DBB-A661-A4789206DA60}" presName="node" presStyleLbl="node1" presStyleIdx="8" presStyleCnt="15">
        <dgm:presLayoutVars>
          <dgm:bulletEnabled val="1"/>
        </dgm:presLayoutVars>
      </dgm:prSet>
      <dgm:spPr/>
    </dgm:pt>
    <dgm:pt modelId="{20881E29-DE28-41C3-9364-2C59EC0B6DDD}" type="pres">
      <dgm:prSet presAssocID="{F1BBBA72-B6EB-4636-BD19-6C9295C574FD}" presName="sibTrans" presStyleCnt="0"/>
      <dgm:spPr/>
    </dgm:pt>
    <dgm:pt modelId="{011D30F7-D85A-4747-BB9C-3D9C63BD1591}" type="pres">
      <dgm:prSet presAssocID="{5FDAB317-A4C1-42E7-B9B6-8F5DB18E7895}" presName="node" presStyleLbl="node1" presStyleIdx="9" presStyleCnt="15">
        <dgm:presLayoutVars>
          <dgm:bulletEnabled val="1"/>
        </dgm:presLayoutVars>
      </dgm:prSet>
      <dgm:spPr/>
    </dgm:pt>
    <dgm:pt modelId="{CCAE878D-498D-45E4-8046-8E393A23DBF3}" type="pres">
      <dgm:prSet presAssocID="{0EF6F185-BC2B-443B-98BB-BA09EDDD8419}" presName="sibTrans" presStyleCnt="0"/>
      <dgm:spPr/>
    </dgm:pt>
    <dgm:pt modelId="{08FFDBB9-7DB2-4570-9BD2-DC897636AF2A}" type="pres">
      <dgm:prSet presAssocID="{2ACAB9CD-54D1-46BA-B130-67FD06983FC5}" presName="node" presStyleLbl="node1" presStyleIdx="10" presStyleCnt="15">
        <dgm:presLayoutVars>
          <dgm:bulletEnabled val="1"/>
        </dgm:presLayoutVars>
      </dgm:prSet>
      <dgm:spPr/>
    </dgm:pt>
    <dgm:pt modelId="{CC2CF185-E466-4E0A-8997-CFC3421C7AB2}" type="pres">
      <dgm:prSet presAssocID="{56FCB7C0-D616-4E88-958C-8FCF7BCE66F0}" presName="sibTrans" presStyleCnt="0"/>
      <dgm:spPr/>
    </dgm:pt>
    <dgm:pt modelId="{39CB15A0-6797-4C16-9A04-661588251317}" type="pres">
      <dgm:prSet presAssocID="{B756B33F-4338-4CE0-A090-D85F865FAF6D}" presName="node" presStyleLbl="node1" presStyleIdx="11" presStyleCnt="15">
        <dgm:presLayoutVars>
          <dgm:bulletEnabled val="1"/>
        </dgm:presLayoutVars>
      </dgm:prSet>
      <dgm:spPr/>
    </dgm:pt>
    <dgm:pt modelId="{1178E12C-15D9-48FB-868A-C71861E5FBB7}" type="pres">
      <dgm:prSet presAssocID="{C8BA861C-7D3D-4CCF-9BA6-7B2FC0C7C207}" presName="sibTrans" presStyleCnt="0"/>
      <dgm:spPr/>
    </dgm:pt>
    <dgm:pt modelId="{7B817475-AA12-49A6-929A-47E8479E2B45}" type="pres">
      <dgm:prSet presAssocID="{DEE6A278-B2C0-41C9-978D-1EDB91380A1A}" presName="node" presStyleLbl="node1" presStyleIdx="12" presStyleCnt="15">
        <dgm:presLayoutVars>
          <dgm:bulletEnabled val="1"/>
        </dgm:presLayoutVars>
      </dgm:prSet>
      <dgm:spPr/>
    </dgm:pt>
    <dgm:pt modelId="{71E42370-CEC4-44FD-A8E1-E9AB6F2D5485}" type="pres">
      <dgm:prSet presAssocID="{4FBCBFC2-2B9F-4976-8259-1DF9A13E0472}" presName="sibTrans" presStyleCnt="0"/>
      <dgm:spPr/>
    </dgm:pt>
    <dgm:pt modelId="{DF81D99E-1FF8-413C-B060-B8CD2E1D745C}" type="pres">
      <dgm:prSet presAssocID="{557D8A3D-70A4-4B7F-8E50-8C93F911C09B}" presName="node" presStyleLbl="node1" presStyleIdx="13" presStyleCnt="15">
        <dgm:presLayoutVars>
          <dgm:bulletEnabled val="1"/>
        </dgm:presLayoutVars>
      </dgm:prSet>
      <dgm:spPr/>
    </dgm:pt>
    <dgm:pt modelId="{5C7D81CE-80C9-4F82-9D05-B83A5558399B}" type="pres">
      <dgm:prSet presAssocID="{61860565-4263-4608-8684-BAF3C8EE9B53}" presName="sibTrans" presStyleCnt="0"/>
      <dgm:spPr/>
    </dgm:pt>
    <dgm:pt modelId="{194AA929-B34F-4358-ABD6-CE8C0B38C22A}" type="pres">
      <dgm:prSet presAssocID="{06CB8832-20AD-4D24-8BB3-5BAA0F20B61D}" presName="node" presStyleLbl="node1" presStyleIdx="14" presStyleCnt="15">
        <dgm:presLayoutVars>
          <dgm:bulletEnabled val="1"/>
        </dgm:presLayoutVars>
      </dgm:prSet>
      <dgm:spPr/>
    </dgm:pt>
  </dgm:ptLst>
  <dgm:cxnLst>
    <dgm:cxn modelId="{6FF44600-1BD6-43A5-B2F2-64E52ACD0E82}" srcId="{87BCB86A-6C01-4A5A-AE33-EFC2191AFEFE}" destId="{C5E76521-370D-4136-BDAD-94AE509F4953}" srcOrd="7" destOrd="0" parTransId="{891D7A89-BE87-4876-A9B8-DFBC6281E08F}" sibTransId="{11D0449D-928F-422E-B20A-7E56C59820C1}"/>
    <dgm:cxn modelId="{62072F04-4984-478E-B008-8CC78FC1BF81}" srcId="{87BCB86A-6C01-4A5A-AE33-EFC2191AFEFE}" destId="{83D0CE98-F948-4571-8909-876AB6284056}" srcOrd="5" destOrd="0" parTransId="{0C7006BD-FAB3-4E9B-AAE1-40691B2E0853}" sibTransId="{46F51F79-BE22-4DD4-A516-0BEE1E828749}"/>
    <dgm:cxn modelId="{6AC2D714-D2E6-43D3-BF78-8B4399F30490}" srcId="{87BCB86A-6C01-4A5A-AE33-EFC2191AFEFE}" destId="{557D8A3D-70A4-4B7F-8E50-8C93F911C09B}" srcOrd="13" destOrd="0" parTransId="{E4171CDE-B45B-4542-917C-C3DD3B33FA64}" sibTransId="{61860565-4263-4608-8684-BAF3C8EE9B53}"/>
    <dgm:cxn modelId="{E5BE0C25-0F19-43E0-981C-65F9C26426C6}" srcId="{87BCB86A-6C01-4A5A-AE33-EFC2191AFEFE}" destId="{5FDAB317-A4C1-42E7-B9B6-8F5DB18E7895}" srcOrd="9" destOrd="0" parTransId="{55C0E1C2-2DC5-43E4-A4AF-F3BCA49182A1}" sibTransId="{0EF6F185-BC2B-443B-98BB-BA09EDDD8419}"/>
    <dgm:cxn modelId="{5605B426-F19A-43D7-B560-E1A6D41595E1}" srcId="{87BCB86A-6C01-4A5A-AE33-EFC2191AFEFE}" destId="{323276F7-48BE-46EB-A2FB-960C15C204C5}" srcOrd="1" destOrd="0" parTransId="{4C83F968-02AA-44A3-A025-A8267119E13F}" sibTransId="{19E13210-79BD-4A94-AA60-461FB6D888EE}"/>
    <dgm:cxn modelId="{D62DD527-E213-415B-BA91-A146F7AF29BD}" srcId="{87BCB86A-6C01-4A5A-AE33-EFC2191AFEFE}" destId="{06CB8832-20AD-4D24-8BB3-5BAA0F20B61D}" srcOrd="14" destOrd="0" parTransId="{D5BADA9B-FFD2-4B22-A474-B3884D691097}" sibTransId="{BEAD5D76-F678-4093-A3DA-E707C34973E0}"/>
    <dgm:cxn modelId="{37326F40-23E7-4849-8C85-9A6F71F4BB7E}" srcId="{87BCB86A-6C01-4A5A-AE33-EFC2191AFEFE}" destId="{53529C5C-9FFF-4E14-84DE-183E6FD464B3}" srcOrd="4" destOrd="0" parTransId="{9F29F820-10C6-4498-84B0-D8CEDAC424EE}" sibTransId="{33C30D46-5536-4DDB-BEBB-28731F529E42}"/>
    <dgm:cxn modelId="{1B7E4060-3A16-4104-9772-F6704C17E5C6}" type="presOf" srcId="{D96CCFCC-3299-458F-88DA-108E396CB142}" destId="{F533CF6A-1AB0-4E91-807C-A534E756DE24}" srcOrd="0" destOrd="0" presId="urn:microsoft.com/office/officeart/2005/8/layout/default"/>
    <dgm:cxn modelId="{8273AC64-C4DE-4ADB-8F32-E10B067B6A3D}" type="presOf" srcId="{53529C5C-9FFF-4E14-84DE-183E6FD464B3}" destId="{99C9C323-DC9A-485C-B313-A0E1EA0244E2}" srcOrd="0" destOrd="0" presId="urn:microsoft.com/office/officeart/2005/8/layout/default"/>
    <dgm:cxn modelId="{71E5E548-3CCF-420A-B5FC-24378D8AAE69}" srcId="{87BCB86A-6C01-4A5A-AE33-EFC2191AFEFE}" destId="{301D5E0D-F3F3-4DBB-A661-A4789206DA60}" srcOrd="8" destOrd="0" parTransId="{60F668F7-A38E-4504-96C3-0D886505BD82}" sibTransId="{F1BBBA72-B6EB-4636-BD19-6C9295C574FD}"/>
    <dgm:cxn modelId="{FD305249-FBEB-42DC-8923-2C1FA2883168}" type="presOf" srcId="{DEE6A278-B2C0-41C9-978D-1EDB91380A1A}" destId="{7B817475-AA12-49A6-929A-47E8479E2B45}" srcOrd="0" destOrd="0" presId="urn:microsoft.com/office/officeart/2005/8/layout/default"/>
    <dgm:cxn modelId="{B6059949-15B5-4C34-B73C-4301328C3305}" type="presOf" srcId="{87BCB86A-6C01-4A5A-AE33-EFC2191AFEFE}" destId="{60A2E1A2-ACD9-46C8-A59B-02B3C7DA6704}" srcOrd="0" destOrd="0" presId="urn:microsoft.com/office/officeart/2005/8/layout/default"/>
    <dgm:cxn modelId="{3E71626B-964F-4A14-943B-B170F8FF1731}" type="presOf" srcId="{301D5E0D-F3F3-4DBB-A661-A4789206DA60}" destId="{32D78FA6-660B-4471-B82E-E566C7F99BFA}" srcOrd="0" destOrd="0" presId="urn:microsoft.com/office/officeart/2005/8/layout/default"/>
    <dgm:cxn modelId="{3640FF4B-921F-481C-8AF5-B307CBC60868}" type="presOf" srcId="{2ACAB9CD-54D1-46BA-B130-67FD06983FC5}" destId="{08FFDBB9-7DB2-4570-9BD2-DC897636AF2A}" srcOrd="0" destOrd="0" presId="urn:microsoft.com/office/officeart/2005/8/layout/default"/>
    <dgm:cxn modelId="{7403194C-5089-4A3F-9DBE-2E87828A0DA7}" srcId="{87BCB86A-6C01-4A5A-AE33-EFC2191AFEFE}" destId="{A3240FB1-4F01-4445-8205-35B47D62004A}" srcOrd="2" destOrd="0" parTransId="{688077DF-069D-4028-A20E-D49C8C311AB3}" sibTransId="{9BB51BB5-A7C0-4D0F-A290-9DBFF445286D}"/>
    <dgm:cxn modelId="{10AB176D-D5DD-46D6-B352-F0ECF45A4411}" type="presOf" srcId="{C5E76521-370D-4136-BDAD-94AE509F4953}" destId="{C94C1C39-C308-487A-8A8A-63E12319A155}" srcOrd="0" destOrd="0" presId="urn:microsoft.com/office/officeart/2005/8/layout/default"/>
    <dgm:cxn modelId="{1FD67354-86A8-4082-ACA3-286B37BD9465}" srcId="{87BCB86A-6C01-4A5A-AE33-EFC2191AFEFE}" destId="{D96CCFCC-3299-458F-88DA-108E396CB142}" srcOrd="3" destOrd="0" parTransId="{E8959B23-0E9D-4F5F-B8DE-F6A1A527E4B5}" sibTransId="{1FF4BB6C-0FAD-4733-8337-F91A104C0AEA}"/>
    <dgm:cxn modelId="{2A605055-DBFD-417A-93B8-E64DCDBC3958}" srcId="{87BCB86A-6C01-4A5A-AE33-EFC2191AFEFE}" destId="{DEE6A278-B2C0-41C9-978D-1EDB91380A1A}" srcOrd="12" destOrd="0" parTransId="{073E5863-A1F3-416C-90BB-282A8274EA50}" sibTransId="{4FBCBFC2-2B9F-4976-8259-1DF9A13E0472}"/>
    <dgm:cxn modelId="{2211F65A-5408-40A7-BE47-147689EBBA59}" type="presOf" srcId="{B756B33F-4338-4CE0-A090-D85F865FAF6D}" destId="{39CB15A0-6797-4C16-9A04-661588251317}" srcOrd="0" destOrd="0" presId="urn:microsoft.com/office/officeart/2005/8/layout/default"/>
    <dgm:cxn modelId="{8A7AD67B-E3EB-4E7D-9B19-9E996BB1D5CF}" type="presOf" srcId="{5FDAB317-A4C1-42E7-B9B6-8F5DB18E7895}" destId="{011D30F7-D85A-4747-BB9C-3D9C63BD1591}" srcOrd="0" destOrd="0" presId="urn:microsoft.com/office/officeart/2005/8/layout/default"/>
    <dgm:cxn modelId="{B1D7728B-653B-4D83-812A-201C60C94510}" type="presOf" srcId="{DC835E7E-DA71-4BB1-B2AA-FF86E95EF40B}" destId="{695329A9-5CBB-4BCB-BDC3-64B3337D6E71}" srcOrd="0" destOrd="0" presId="urn:microsoft.com/office/officeart/2005/8/layout/default"/>
    <dgm:cxn modelId="{8A514798-8D66-491F-B7CE-D65C2652693C}" srcId="{87BCB86A-6C01-4A5A-AE33-EFC2191AFEFE}" destId="{DC835E7E-DA71-4BB1-B2AA-FF86E95EF40B}" srcOrd="6" destOrd="0" parTransId="{1493FFB8-7FB5-4F23-97AB-0574E842550B}" sibTransId="{35017DD1-D192-4288-8224-99CE773559B6}"/>
    <dgm:cxn modelId="{F6507C9A-BC47-4A0D-9902-BF044E8279C1}" type="presOf" srcId="{83D0CE98-F948-4571-8909-876AB6284056}" destId="{7AE29E6A-66FF-4C52-985B-3FA82D1557A2}" srcOrd="0" destOrd="0" presId="urn:microsoft.com/office/officeart/2005/8/layout/default"/>
    <dgm:cxn modelId="{997CBC9B-A57F-41A8-8813-4E6E0B934C6F}" type="presOf" srcId="{557D8A3D-70A4-4B7F-8E50-8C93F911C09B}" destId="{DF81D99E-1FF8-413C-B060-B8CD2E1D745C}" srcOrd="0" destOrd="0" presId="urn:microsoft.com/office/officeart/2005/8/layout/default"/>
    <dgm:cxn modelId="{6D714D9D-BA19-4EFC-B72E-D5D983C36B23}" type="presOf" srcId="{B0CF791F-BAF2-4556-9200-C2F4D6359EA3}" destId="{346018F0-248A-4EC6-8BD0-2C7243AF5322}" srcOrd="0" destOrd="0" presId="urn:microsoft.com/office/officeart/2005/8/layout/default"/>
    <dgm:cxn modelId="{85DE54A6-8275-48AB-8A79-FE96E6F28631}" type="presOf" srcId="{323276F7-48BE-46EB-A2FB-960C15C204C5}" destId="{ADE6A080-9508-4190-A395-4C4CEC4CF8D2}" srcOrd="0" destOrd="0" presId="urn:microsoft.com/office/officeart/2005/8/layout/default"/>
    <dgm:cxn modelId="{9F940CBE-A90A-4195-899E-F1660DDD36D2}" srcId="{87BCB86A-6C01-4A5A-AE33-EFC2191AFEFE}" destId="{B756B33F-4338-4CE0-A090-D85F865FAF6D}" srcOrd="11" destOrd="0" parTransId="{20BECCEB-D19C-419B-8F7C-5383A9B8E9BB}" sibTransId="{C8BA861C-7D3D-4CCF-9BA6-7B2FC0C7C207}"/>
    <dgm:cxn modelId="{FBCBB3BF-116F-4C05-B54F-9E3BCA91F811}" type="presOf" srcId="{06CB8832-20AD-4D24-8BB3-5BAA0F20B61D}" destId="{194AA929-B34F-4358-ABD6-CE8C0B38C22A}" srcOrd="0" destOrd="0" presId="urn:microsoft.com/office/officeart/2005/8/layout/default"/>
    <dgm:cxn modelId="{CAAF38CC-C4F3-4097-A553-E7838264C5F5}" srcId="{87BCB86A-6C01-4A5A-AE33-EFC2191AFEFE}" destId="{2ACAB9CD-54D1-46BA-B130-67FD06983FC5}" srcOrd="10" destOrd="0" parTransId="{CB66B86A-CFC1-4DF0-ACAD-69922ADC4E7F}" sibTransId="{56FCB7C0-D616-4E88-958C-8FCF7BCE66F0}"/>
    <dgm:cxn modelId="{E3E44DE9-4B80-4C5F-90E4-304D79931ADB}" type="presOf" srcId="{A3240FB1-4F01-4445-8205-35B47D62004A}" destId="{329F406D-84B5-4DB6-9386-66B789EF8F5F}" srcOrd="0" destOrd="0" presId="urn:microsoft.com/office/officeart/2005/8/layout/default"/>
    <dgm:cxn modelId="{8D56D3FA-0BA5-41FE-B828-CAA93F60D9B8}" srcId="{87BCB86A-6C01-4A5A-AE33-EFC2191AFEFE}" destId="{B0CF791F-BAF2-4556-9200-C2F4D6359EA3}" srcOrd="0" destOrd="0" parTransId="{7F5BA080-4F40-4FDE-8B56-F3B23932315B}" sibTransId="{C1342B73-DBFF-4693-BFF9-18C39E0DA3FB}"/>
    <dgm:cxn modelId="{9ACE7D5E-600E-4D9A-BA45-2E3B68F6F1D9}" type="presParOf" srcId="{60A2E1A2-ACD9-46C8-A59B-02B3C7DA6704}" destId="{346018F0-248A-4EC6-8BD0-2C7243AF5322}" srcOrd="0" destOrd="0" presId="urn:microsoft.com/office/officeart/2005/8/layout/default"/>
    <dgm:cxn modelId="{D0D5FBEA-D291-4592-8BC8-6B2A9F19E4C2}" type="presParOf" srcId="{60A2E1A2-ACD9-46C8-A59B-02B3C7DA6704}" destId="{32B58A9E-8D7D-4CF6-B6D5-11C6999EAC90}" srcOrd="1" destOrd="0" presId="urn:microsoft.com/office/officeart/2005/8/layout/default"/>
    <dgm:cxn modelId="{370A8759-BC32-4B83-99D7-14033488EAE7}" type="presParOf" srcId="{60A2E1A2-ACD9-46C8-A59B-02B3C7DA6704}" destId="{ADE6A080-9508-4190-A395-4C4CEC4CF8D2}" srcOrd="2" destOrd="0" presId="urn:microsoft.com/office/officeart/2005/8/layout/default"/>
    <dgm:cxn modelId="{75DB6646-125F-47E5-9856-2EE611171967}" type="presParOf" srcId="{60A2E1A2-ACD9-46C8-A59B-02B3C7DA6704}" destId="{4EEC966F-A044-4F4C-B9B8-395199BCA683}" srcOrd="3" destOrd="0" presId="urn:microsoft.com/office/officeart/2005/8/layout/default"/>
    <dgm:cxn modelId="{D9F10EC2-24A6-4CD7-9C3A-C89AE14B0422}" type="presParOf" srcId="{60A2E1A2-ACD9-46C8-A59B-02B3C7DA6704}" destId="{329F406D-84B5-4DB6-9386-66B789EF8F5F}" srcOrd="4" destOrd="0" presId="urn:microsoft.com/office/officeart/2005/8/layout/default"/>
    <dgm:cxn modelId="{FEB812B3-AD0D-4EE8-9B64-1ADFD6D0D425}" type="presParOf" srcId="{60A2E1A2-ACD9-46C8-A59B-02B3C7DA6704}" destId="{C8DC5D36-02FA-47DA-BC2A-507CD36175EA}" srcOrd="5" destOrd="0" presId="urn:microsoft.com/office/officeart/2005/8/layout/default"/>
    <dgm:cxn modelId="{B474877C-D4EB-41AA-8150-941B361ADC94}" type="presParOf" srcId="{60A2E1A2-ACD9-46C8-A59B-02B3C7DA6704}" destId="{F533CF6A-1AB0-4E91-807C-A534E756DE24}" srcOrd="6" destOrd="0" presId="urn:microsoft.com/office/officeart/2005/8/layout/default"/>
    <dgm:cxn modelId="{69437ECE-2A94-46DC-A7E0-3BA680DFDDB3}" type="presParOf" srcId="{60A2E1A2-ACD9-46C8-A59B-02B3C7DA6704}" destId="{10A6477D-D25F-4C81-828D-22902EF3A6EB}" srcOrd="7" destOrd="0" presId="urn:microsoft.com/office/officeart/2005/8/layout/default"/>
    <dgm:cxn modelId="{267D5631-612D-4616-9484-2CFB367B1531}" type="presParOf" srcId="{60A2E1A2-ACD9-46C8-A59B-02B3C7DA6704}" destId="{99C9C323-DC9A-485C-B313-A0E1EA0244E2}" srcOrd="8" destOrd="0" presId="urn:microsoft.com/office/officeart/2005/8/layout/default"/>
    <dgm:cxn modelId="{513E097B-84CE-4F9D-A8FC-692B0BDC285B}" type="presParOf" srcId="{60A2E1A2-ACD9-46C8-A59B-02B3C7DA6704}" destId="{83E34E83-D9F5-4B8E-B2DE-3BB05A8C00A3}" srcOrd="9" destOrd="0" presId="urn:microsoft.com/office/officeart/2005/8/layout/default"/>
    <dgm:cxn modelId="{D459DB3B-A07F-41C0-AD7F-93E91FAEA966}" type="presParOf" srcId="{60A2E1A2-ACD9-46C8-A59B-02B3C7DA6704}" destId="{7AE29E6A-66FF-4C52-985B-3FA82D1557A2}" srcOrd="10" destOrd="0" presId="urn:microsoft.com/office/officeart/2005/8/layout/default"/>
    <dgm:cxn modelId="{6D9A5B34-F8FF-48CE-9815-F8A79CDA9A30}" type="presParOf" srcId="{60A2E1A2-ACD9-46C8-A59B-02B3C7DA6704}" destId="{EEAA1124-3EEC-4A85-8B9D-8C70F3F1846E}" srcOrd="11" destOrd="0" presId="urn:microsoft.com/office/officeart/2005/8/layout/default"/>
    <dgm:cxn modelId="{6C6AC0C0-26C9-4BE4-90CB-B5294A6E2EDD}" type="presParOf" srcId="{60A2E1A2-ACD9-46C8-A59B-02B3C7DA6704}" destId="{695329A9-5CBB-4BCB-BDC3-64B3337D6E71}" srcOrd="12" destOrd="0" presId="urn:microsoft.com/office/officeart/2005/8/layout/default"/>
    <dgm:cxn modelId="{8442C3C5-471D-488F-9D4B-43AE893EE42E}" type="presParOf" srcId="{60A2E1A2-ACD9-46C8-A59B-02B3C7DA6704}" destId="{7135B593-68D1-4B4B-A61F-FFFD38D3A65F}" srcOrd="13" destOrd="0" presId="urn:microsoft.com/office/officeart/2005/8/layout/default"/>
    <dgm:cxn modelId="{3DB080E9-C9A8-45C4-A63F-B975E9AA3F9F}" type="presParOf" srcId="{60A2E1A2-ACD9-46C8-A59B-02B3C7DA6704}" destId="{C94C1C39-C308-487A-8A8A-63E12319A155}" srcOrd="14" destOrd="0" presId="urn:microsoft.com/office/officeart/2005/8/layout/default"/>
    <dgm:cxn modelId="{1FB08981-C7B3-46CB-8F3C-FB2B915B18FB}" type="presParOf" srcId="{60A2E1A2-ACD9-46C8-A59B-02B3C7DA6704}" destId="{4C0C7F69-D9AA-4116-9568-C347A6BEA4E1}" srcOrd="15" destOrd="0" presId="urn:microsoft.com/office/officeart/2005/8/layout/default"/>
    <dgm:cxn modelId="{C9A31E8F-3D21-4347-8BA7-B6D146F7CBAB}" type="presParOf" srcId="{60A2E1A2-ACD9-46C8-A59B-02B3C7DA6704}" destId="{32D78FA6-660B-4471-B82E-E566C7F99BFA}" srcOrd="16" destOrd="0" presId="urn:microsoft.com/office/officeart/2005/8/layout/default"/>
    <dgm:cxn modelId="{F7459CA4-BA28-47B6-B8FD-EE3312BF377B}" type="presParOf" srcId="{60A2E1A2-ACD9-46C8-A59B-02B3C7DA6704}" destId="{20881E29-DE28-41C3-9364-2C59EC0B6DDD}" srcOrd="17" destOrd="0" presId="urn:microsoft.com/office/officeart/2005/8/layout/default"/>
    <dgm:cxn modelId="{077F9210-B702-457E-A970-36E067E48EE1}" type="presParOf" srcId="{60A2E1A2-ACD9-46C8-A59B-02B3C7DA6704}" destId="{011D30F7-D85A-4747-BB9C-3D9C63BD1591}" srcOrd="18" destOrd="0" presId="urn:microsoft.com/office/officeart/2005/8/layout/default"/>
    <dgm:cxn modelId="{11C62EE4-59DD-4091-A460-C84D28C0D9C1}" type="presParOf" srcId="{60A2E1A2-ACD9-46C8-A59B-02B3C7DA6704}" destId="{CCAE878D-498D-45E4-8046-8E393A23DBF3}" srcOrd="19" destOrd="0" presId="urn:microsoft.com/office/officeart/2005/8/layout/default"/>
    <dgm:cxn modelId="{D029A94A-B43E-49AC-95FC-28FC3004F5E9}" type="presParOf" srcId="{60A2E1A2-ACD9-46C8-A59B-02B3C7DA6704}" destId="{08FFDBB9-7DB2-4570-9BD2-DC897636AF2A}" srcOrd="20" destOrd="0" presId="urn:microsoft.com/office/officeart/2005/8/layout/default"/>
    <dgm:cxn modelId="{7A698AFE-E4C4-4B79-8482-D9973FD12FEF}" type="presParOf" srcId="{60A2E1A2-ACD9-46C8-A59B-02B3C7DA6704}" destId="{CC2CF185-E466-4E0A-8997-CFC3421C7AB2}" srcOrd="21" destOrd="0" presId="urn:microsoft.com/office/officeart/2005/8/layout/default"/>
    <dgm:cxn modelId="{B114455D-235E-4363-8E8A-FE5CFF609FB4}" type="presParOf" srcId="{60A2E1A2-ACD9-46C8-A59B-02B3C7DA6704}" destId="{39CB15A0-6797-4C16-9A04-661588251317}" srcOrd="22" destOrd="0" presId="urn:microsoft.com/office/officeart/2005/8/layout/default"/>
    <dgm:cxn modelId="{0996AA85-E0B0-4AB6-B35E-79C97B69625E}" type="presParOf" srcId="{60A2E1A2-ACD9-46C8-A59B-02B3C7DA6704}" destId="{1178E12C-15D9-48FB-868A-C71861E5FBB7}" srcOrd="23" destOrd="0" presId="urn:microsoft.com/office/officeart/2005/8/layout/default"/>
    <dgm:cxn modelId="{966AEAEC-753D-4592-8CAC-C1B9A4E61B88}" type="presParOf" srcId="{60A2E1A2-ACD9-46C8-A59B-02B3C7DA6704}" destId="{7B817475-AA12-49A6-929A-47E8479E2B45}" srcOrd="24" destOrd="0" presId="urn:microsoft.com/office/officeart/2005/8/layout/default"/>
    <dgm:cxn modelId="{A3815EEE-763E-43EF-8C26-8B9FE04B7BA9}" type="presParOf" srcId="{60A2E1A2-ACD9-46C8-A59B-02B3C7DA6704}" destId="{71E42370-CEC4-44FD-A8E1-E9AB6F2D5485}" srcOrd="25" destOrd="0" presId="urn:microsoft.com/office/officeart/2005/8/layout/default"/>
    <dgm:cxn modelId="{1C764D14-A002-4B67-B806-AD3519318ADA}" type="presParOf" srcId="{60A2E1A2-ACD9-46C8-A59B-02B3C7DA6704}" destId="{DF81D99E-1FF8-413C-B060-B8CD2E1D745C}" srcOrd="26" destOrd="0" presId="urn:microsoft.com/office/officeart/2005/8/layout/default"/>
    <dgm:cxn modelId="{109D5D90-F541-4156-98CC-A832464F4A17}" type="presParOf" srcId="{60A2E1A2-ACD9-46C8-A59B-02B3C7DA6704}" destId="{5C7D81CE-80C9-4F82-9D05-B83A5558399B}" srcOrd="27" destOrd="0" presId="urn:microsoft.com/office/officeart/2005/8/layout/default"/>
    <dgm:cxn modelId="{9B4C9A99-E100-4F79-A9E3-A2F8BBDAD6C1}" type="presParOf" srcId="{60A2E1A2-ACD9-46C8-A59B-02B3C7DA6704}" destId="{194AA929-B34F-4358-ABD6-CE8C0B38C22A}" srcOrd="2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CB86A-6C01-4A5A-AE33-EFC2191AFEF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0CF791F-BAF2-4556-9200-C2F4D6359EA3}">
      <dgm:prSet phldrT="[Text]"/>
      <dgm:spPr/>
      <dgm:t>
        <a:bodyPr/>
        <a:lstStyle/>
        <a:p>
          <a:r>
            <a:rPr lang="en-US" dirty="0"/>
            <a:t>A statement that procedures may involve </a:t>
          </a:r>
          <a:r>
            <a:rPr lang="en-US" b="1" dirty="0"/>
            <a:t>unforeseeable risk</a:t>
          </a:r>
        </a:p>
      </dgm:t>
    </dgm:pt>
    <dgm:pt modelId="{7F5BA080-4F40-4FDE-8B56-F3B23932315B}" type="parTrans" cxnId="{8D56D3FA-0BA5-41FE-B828-CAA93F60D9B8}">
      <dgm:prSet/>
      <dgm:spPr/>
      <dgm:t>
        <a:bodyPr/>
        <a:lstStyle/>
        <a:p>
          <a:endParaRPr lang="en-US"/>
        </a:p>
      </dgm:t>
    </dgm:pt>
    <dgm:pt modelId="{C1342B73-DBFF-4693-BFF9-18C39E0DA3FB}" type="sibTrans" cxnId="{8D56D3FA-0BA5-41FE-B828-CAA93F60D9B8}">
      <dgm:prSet/>
      <dgm:spPr/>
      <dgm:t>
        <a:bodyPr/>
        <a:lstStyle/>
        <a:p>
          <a:endParaRPr lang="en-US"/>
        </a:p>
      </dgm:t>
    </dgm:pt>
    <dgm:pt modelId="{323276F7-48BE-46EB-A2FB-960C15C204C5}">
      <dgm:prSet phldrT="[Text]"/>
      <dgm:spPr/>
      <dgm:t>
        <a:bodyPr/>
        <a:lstStyle/>
        <a:p>
          <a:r>
            <a:rPr lang="en-US" dirty="0"/>
            <a:t>Circumstances under which </a:t>
          </a:r>
          <a:r>
            <a:rPr lang="en-US" b="1" dirty="0"/>
            <a:t>participation may be terminated </a:t>
          </a:r>
          <a:r>
            <a:rPr lang="en-US" dirty="0"/>
            <a:t>by the PI</a:t>
          </a:r>
          <a:endParaRPr lang="en-US" b="1" dirty="0"/>
        </a:p>
      </dgm:t>
    </dgm:pt>
    <dgm:pt modelId="{4C83F968-02AA-44A3-A025-A8267119E13F}" type="parTrans" cxnId="{5605B426-F19A-43D7-B560-E1A6D41595E1}">
      <dgm:prSet/>
      <dgm:spPr/>
      <dgm:t>
        <a:bodyPr/>
        <a:lstStyle/>
        <a:p>
          <a:endParaRPr lang="en-US"/>
        </a:p>
      </dgm:t>
    </dgm:pt>
    <dgm:pt modelId="{19E13210-79BD-4A94-AA60-461FB6D888EE}" type="sibTrans" cxnId="{5605B426-F19A-43D7-B560-E1A6D41595E1}">
      <dgm:prSet/>
      <dgm:spPr/>
      <dgm:t>
        <a:bodyPr/>
        <a:lstStyle/>
        <a:p>
          <a:endParaRPr lang="en-US"/>
        </a:p>
      </dgm:t>
    </dgm:pt>
    <dgm:pt modelId="{D96CCFCC-3299-458F-88DA-108E396CB142}">
      <dgm:prSet phldrT="[Text]"/>
      <dgm:spPr/>
      <dgm:t>
        <a:bodyPr/>
        <a:lstStyle/>
        <a:p>
          <a:r>
            <a:rPr lang="en-US" dirty="0"/>
            <a:t>A statement of </a:t>
          </a:r>
          <a:r>
            <a:rPr lang="en-US" b="1" dirty="0"/>
            <a:t>consequences of a subject’s decision to withdraw</a:t>
          </a:r>
        </a:p>
      </dgm:t>
    </dgm:pt>
    <dgm:pt modelId="{E8959B23-0E9D-4F5F-B8DE-F6A1A527E4B5}" type="parTrans" cxnId="{1FD67354-86A8-4082-ACA3-286B37BD9465}">
      <dgm:prSet/>
      <dgm:spPr/>
      <dgm:t>
        <a:bodyPr/>
        <a:lstStyle/>
        <a:p>
          <a:endParaRPr lang="en-US"/>
        </a:p>
      </dgm:t>
    </dgm:pt>
    <dgm:pt modelId="{1FF4BB6C-0FAD-4733-8337-F91A104C0AEA}" type="sibTrans" cxnId="{1FD67354-86A8-4082-ACA3-286B37BD9465}">
      <dgm:prSet/>
      <dgm:spPr/>
      <dgm:t>
        <a:bodyPr/>
        <a:lstStyle/>
        <a:p>
          <a:endParaRPr lang="en-US"/>
        </a:p>
      </dgm:t>
    </dgm:pt>
    <dgm:pt modelId="{83D0CE98-F948-4571-8909-876AB6284056}">
      <dgm:prSet phldrT="[Text]"/>
      <dgm:spPr/>
      <dgm:t>
        <a:bodyPr/>
        <a:lstStyle/>
        <a:p>
          <a:r>
            <a:rPr lang="en-US" dirty="0"/>
            <a:t>Approximate </a:t>
          </a:r>
          <a:r>
            <a:rPr lang="en-US" b="1" dirty="0"/>
            <a:t>number of subjects </a:t>
          </a:r>
          <a:r>
            <a:rPr lang="en-US" dirty="0"/>
            <a:t>anticipated to enroll in the study</a:t>
          </a:r>
          <a:endParaRPr lang="en-US" b="1" dirty="0"/>
        </a:p>
      </dgm:t>
    </dgm:pt>
    <dgm:pt modelId="{0C7006BD-FAB3-4E9B-AAE1-40691B2E0853}" type="parTrans" cxnId="{62072F04-4984-478E-B008-8CC78FC1BF81}">
      <dgm:prSet/>
      <dgm:spPr/>
      <dgm:t>
        <a:bodyPr/>
        <a:lstStyle/>
        <a:p>
          <a:endParaRPr lang="en-US"/>
        </a:p>
      </dgm:t>
    </dgm:pt>
    <dgm:pt modelId="{46F51F79-BE22-4DD4-A516-0BEE1E828749}" type="sibTrans" cxnId="{62072F04-4984-478E-B008-8CC78FC1BF81}">
      <dgm:prSet/>
      <dgm:spPr/>
      <dgm:t>
        <a:bodyPr/>
        <a:lstStyle/>
        <a:p>
          <a:endParaRPr lang="en-US"/>
        </a:p>
      </dgm:t>
    </dgm:pt>
    <dgm:pt modelId="{DC835E7E-DA71-4BB1-B2AA-FF86E95EF40B}">
      <dgm:prSet phldrT="[Text]"/>
      <dgm:spPr/>
      <dgm:t>
        <a:bodyPr/>
        <a:lstStyle/>
        <a:p>
          <a:r>
            <a:rPr lang="en-US" dirty="0"/>
            <a:t>A statement that biospecimen may be </a:t>
          </a:r>
          <a:r>
            <a:rPr lang="en-US" b="0" dirty="0"/>
            <a:t>used for </a:t>
          </a:r>
          <a:r>
            <a:rPr lang="en-US" b="1" dirty="0"/>
            <a:t>commercial profit</a:t>
          </a:r>
        </a:p>
      </dgm:t>
    </dgm:pt>
    <dgm:pt modelId="{1493FFB8-7FB5-4F23-97AB-0574E842550B}" type="parTrans" cxnId="{8A514798-8D66-491F-B7CE-D65C2652693C}">
      <dgm:prSet/>
      <dgm:spPr/>
      <dgm:t>
        <a:bodyPr/>
        <a:lstStyle/>
        <a:p>
          <a:endParaRPr lang="en-US"/>
        </a:p>
      </dgm:t>
    </dgm:pt>
    <dgm:pt modelId="{35017DD1-D192-4288-8224-99CE773559B6}" type="sibTrans" cxnId="{8A514798-8D66-491F-B7CE-D65C2652693C}">
      <dgm:prSet/>
      <dgm:spPr/>
      <dgm:t>
        <a:bodyPr/>
        <a:lstStyle/>
        <a:p>
          <a:endParaRPr lang="en-US"/>
        </a:p>
      </dgm:t>
    </dgm:pt>
    <dgm:pt modelId="{C5E76521-370D-4136-BDAD-94AE509F4953}">
      <dgm:prSet phldrT="[Text]"/>
      <dgm:spPr/>
      <dgm:t>
        <a:bodyPr/>
        <a:lstStyle/>
        <a:p>
          <a:r>
            <a:rPr lang="en-US" dirty="0"/>
            <a:t>A statement regarding disclosure to subject about </a:t>
          </a:r>
          <a:r>
            <a:rPr lang="en-US" b="1" dirty="0"/>
            <a:t>clinically relevant results</a:t>
          </a:r>
        </a:p>
      </dgm:t>
    </dgm:pt>
    <dgm:pt modelId="{891D7A89-BE87-4876-A9B8-DFBC6281E08F}" type="parTrans" cxnId="{6FF44600-1BD6-43A5-B2F2-64E52ACD0E82}">
      <dgm:prSet/>
      <dgm:spPr/>
      <dgm:t>
        <a:bodyPr/>
        <a:lstStyle/>
        <a:p>
          <a:endParaRPr lang="en-US"/>
        </a:p>
      </dgm:t>
    </dgm:pt>
    <dgm:pt modelId="{11D0449D-928F-422E-B20A-7E56C59820C1}" type="sibTrans" cxnId="{6FF44600-1BD6-43A5-B2F2-64E52ACD0E82}">
      <dgm:prSet/>
      <dgm:spPr/>
      <dgm:t>
        <a:bodyPr/>
        <a:lstStyle/>
        <a:p>
          <a:endParaRPr lang="en-US"/>
        </a:p>
      </dgm:t>
    </dgm:pt>
    <dgm:pt modelId="{301D5E0D-F3F3-4DBB-A661-A4789206DA60}">
      <dgm:prSet phldrT="[Text]"/>
      <dgm:spPr/>
      <dgm:t>
        <a:bodyPr/>
        <a:lstStyle/>
        <a:p>
          <a:r>
            <a:rPr lang="en-US" dirty="0"/>
            <a:t>A statement if the research will involve </a:t>
          </a:r>
          <a:r>
            <a:rPr lang="en-US" b="1" dirty="0"/>
            <a:t>genome sequencing </a:t>
          </a:r>
          <a:r>
            <a:rPr lang="en-US" dirty="0"/>
            <a:t>on biospecimen</a:t>
          </a:r>
          <a:endParaRPr lang="en-US" b="1" dirty="0"/>
        </a:p>
      </dgm:t>
    </dgm:pt>
    <dgm:pt modelId="{60F668F7-A38E-4504-96C3-0D886505BD82}" type="parTrans" cxnId="{71E5E548-3CCF-420A-B5FC-24378D8AAE69}">
      <dgm:prSet/>
      <dgm:spPr/>
      <dgm:t>
        <a:bodyPr/>
        <a:lstStyle/>
        <a:p>
          <a:endParaRPr lang="en-US"/>
        </a:p>
      </dgm:t>
    </dgm:pt>
    <dgm:pt modelId="{F1BBBA72-B6EB-4636-BD19-6C9295C574FD}" type="sibTrans" cxnId="{71E5E548-3CCF-420A-B5FC-24378D8AAE69}">
      <dgm:prSet/>
      <dgm:spPr/>
      <dgm:t>
        <a:bodyPr/>
        <a:lstStyle/>
        <a:p>
          <a:endParaRPr lang="en-US"/>
        </a:p>
      </dgm:t>
    </dgm:pt>
    <dgm:pt modelId="{A3240FB1-4F01-4445-8205-35B47D62004A}">
      <dgm:prSet phldrT="[Text]"/>
      <dgm:spPr/>
      <dgm:t>
        <a:bodyPr/>
        <a:lstStyle/>
        <a:p>
          <a:r>
            <a:rPr lang="en-US" b="0" dirty="0"/>
            <a:t>A statement of any </a:t>
          </a:r>
          <a:r>
            <a:rPr lang="en-US" b="1" dirty="0"/>
            <a:t>additional costs to the subject </a:t>
          </a:r>
          <a:r>
            <a:rPr lang="en-US" b="0" dirty="0"/>
            <a:t>that may result</a:t>
          </a:r>
        </a:p>
      </dgm:t>
    </dgm:pt>
    <dgm:pt modelId="{688077DF-069D-4028-A20E-D49C8C311AB3}" type="parTrans" cxnId="{7403194C-5089-4A3F-9DBE-2E87828A0DA7}">
      <dgm:prSet/>
      <dgm:spPr/>
      <dgm:t>
        <a:bodyPr/>
        <a:lstStyle/>
        <a:p>
          <a:endParaRPr lang="en-US"/>
        </a:p>
      </dgm:t>
    </dgm:pt>
    <dgm:pt modelId="{9BB51BB5-A7C0-4D0F-A290-9DBFF445286D}" type="sibTrans" cxnId="{7403194C-5089-4A3F-9DBE-2E87828A0DA7}">
      <dgm:prSet/>
      <dgm:spPr/>
      <dgm:t>
        <a:bodyPr/>
        <a:lstStyle/>
        <a:p>
          <a:endParaRPr lang="en-US"/>
        </a:p>
      </dgm:t>
    </dgm:pt>
    <dgm:pt modelId="{53529C5C-9FFF-4E14-84DE-183E6FD464B3}">
      <dgm:prSet phldrT="[Text]"/>
      <dgm:spPr/>
      <dgm:t>
        <a:bodyPr/>
        <a:lstStyle/>
        <a:p>
          <a:r>
            <a:rPr lang="en-US" b="0" dirty="0"/>
            <a:t>A statement that </a:t>
          </a:r>
          <a:r>
            <a:rPr lang="en-US" b="1" dirty="0"/>
            <a:t>significant new findings</a:t>
          </a:r>
          <a:r>
            <a:rPr lang="en-US" b="0" dirty="0"/>
            <a:t> will be presented to subjects</a:t>
          </a:r>
        </a:p>
      </dgm:t>
    </dgm:pt>
    <dgm:pt modelId="{9F29F820-10C6-4498-84B0-D8CEDAC424EE}" type="parTrans" cxnId="{37326F40-23E7-4849-8C85-9A6F71F4BB7E}">
      <dgm:prSet/>
      <dgm:spPr/>
      <dgm:t>
        <a:bodyPr/>
        <a:lstStyle/>
        <a:p>
          <a:endParaRPr lang="en-US"/>
        </a:p>
      </dgm:t>
    </dgm:pt>
    <dgm:pt modelId="{33C30D46-5536-4DDB-BEBB-28731F529E42}" type="sibTrans" cxnId="{37326F40-23E7-4849-8C85-9A6F71F4BB7E}">
      <dgm:prSet/>
      <dgm:spPr/>
      <dgm:t>
        <a:bodyPr/>
        <a:lstStyle/>
        <a:p>
          <a:endParaRPr lang="en-US"/>
        </a:p>
      </dgm:t>
    </dgm:pt>
    <dgm:pt modelId="{60A2E1A2-ACD9-46C8-A59B-02B3C7DA6704}" type="pres">
      <dgm:prSet presAssocID="{87BCB86A-6C01-4A5A-AE33-EFC2191AFEFE}" presName="diagram" presStyleCnt="0">
        <dgm:presLayoutVars>
          <dgm:dir/>
          <dgm:resizeHandles val="exact"/>
        </dgm:presLayoutVars>
      </dgm:prSet>
      <dgm:spPr/>
    </dgm:pt>
    <dgm:pt modelId="{346018F0-248A-4EC6-8BD0-2C7243AF5322}" type="pres">
      <dgm:prSet presAssocID="{B0CF791F-BAF2-4556-9200-C2F4D6359EA3}" presName="node" presStyleLbl="node1" presStyleIdx="0" presStyleCnt="9">
        <dgm:presLayoutVars>
          <dgm:bulletEnabled val="1"/>
        </dgm:presLayoutVars>
      </dgm:prSet>
      <dgm:spPr/>
    </dgm:pt>
    <dgm:pt modelId="{32B58A9E-8D7D-4CF6-B6D5-11C6999EAC90}" type="pres">
      <dgm:prSet presAssocID="{C1342B73-DBFF-4693-BFF9-18C39E0DA3FB}" presName="sibTrans" presStyleCnt="0"/>
      <dgm:spPr/>
    </dgm:pt>
    <dgm:pt modelId="{ADE6A080-9508-4190-A395-4C4CEC4CF8D2}" type="pres">
      <dgm:prSet presAssocID="{323276F7-48BE-46EB-A2FB-960C15C204C5}" presName="node" presStyleLbl="node1" presStyleIdx="1" presStyleCnt="9">
        <dgm:presLayoutVars>
          <dgm:bulletEnabled val="1"/>
        </dgm:presLayoutVars>
      </dgm:prSet>
      <dgm:spPr/>
    </dgm:pt>
    <dgm:pt modelId="{4EEC966F-A044-4F4C-B9B8-395199BCA683}" type="pres">
      <dgm:prSet presAssocID="{19E13210-79BD-4A94-AA60-461FB6D888EE}" presName="sibTrans" presStyleCnt="0"/>
      <dgm:spPr/>
    </dgm:pt>
    <dgm:pt modelId="{329F406D-84B5-4DB6-9386-66B789EF8F5F}" type="pres">
      <dgm:prSet presAssocID="{A3240FB1-4F01-4445-8205-35B47D62004A}" presName="node" presStyleLbl="node1" presStyleIdx="2" presStyleCnt="9">
        <dgm:presLayoutVars>
          <dgm:bulletEnabled val="1"/>
        </dgm:presLayoutVars>
      </dgm:prSet>
      <dgm:spPr/>
    </dgm:pt>
    <dgm:pt modelId="{C8DC5D36-02FA-47DA-BC2A-507CD36175EA}" type="pres">
      <dgm:prSet presAssocID="{9BB51BB5-A7C0-4D0F-A290-9DBFF445286D}" presName="sibTrans" presStyleCnt="0"/>
      <dgm:spPr/>
    </dgm:pt>
    <dgm:pt modelId="{F533CF6A-1AB0-4E91-807C-A534E756DE24}" type="pres">
      <dgm:prSet presAssocID="{D96CCFCC-3299-458F-88DA-108E396CB142}" presName="node" presStyleLbl="node1" presStyleIdx="3" presStyleCnt="9">
        <dgm:presLayoutVars>
          <dgm:bulletEnabled val="1"/>
        </dgm:presLayoutVars>
      </dgm:prSet>
      <dgm:spPr/>
    </dgm:pt>
    <dgm:pt modelId="{10A6477D-D25F-4C81-828D-22902EF3A6EB}" type="pres">
      <dgm:prSet presAssocID="{1FF4BB6C-0FAD-4733-8337-F91A104C0AEA}" presName="sibTrans" presStyleCnt="0"/>
      <dgm:spPr/>
    </dgm:pt>
    <dgm:pt modelId="{99C9C323-DC9A-485C-B313-A0E1EA0244E2}" type="pres">
      <dgm:prSet presAssocID="{53529C5C-9FFF-4E14-84DE-183E6FD464B3}" presName="node" presStyleLbl="node1" presStyleIdx="4" presStyleCnt="9">
        <dgm:presLayoutVars>
          <dgm:bulletEnabled val="1"/>
        </dgm:presLayoutVars>
      </dgm:prSet>
      <dgm:spPr/>
    </dgm:pt>
    <dgm:pt modelId="{83E34E83-D9F5-4B8E-B2DE-3BB05A8C00A3}" type="pres">
      <dgm:prSet presAssocID="{33C30D46-5536-4DDB-BEBB-28731F529E42}" presName="sibTrans" presStyleCnt="0"/>
      <dgm:spPr/>
    </dgm:pt>
    <dgm:pt modelId="{7AE29E6A-66FF-4C52-985B-3FA82D1557A2}" type="pres">
      <dgm:prSet presAssocID="{83D0CE98-F948-4571-8909-876AB6284056}" presName="node" presStyleLbl="node1" presStyleIdx="5" presStyleCnt="9">
        <dgm:presLayoutVars>
          <dgm:bulletEnabled val="1"/>
        </dgm:presLayoutVars>
      </dgm:prSet>
      <dgm:spPr/>
    </dgm:pt>
    <dgm:pt modelId="{EEAA1124-3EEC-4A85-8B9D-8C70F3F1846E}" type="pres">
      <dgm:prSet presAssocID="{46F51F79-BE22-4DD4-A516-0BEE1E828749}" presName="sibTrans" presStyleCnt="0"/>
      <dgm:spPr/>
    </dgm:pt>
    <dgm:pt modelId="{695329A9-5CBB-4BCB-BDC3-64B3337D6E71}" type="pres">
      <dgm:prSet presAssocID="{DC835E7E-DA71-4BB1-B2AA-FF86E95EF40B}" presName="node" presStyleLbl="node1" presStyleIdx="6" presStyleCnt="9" custLinFactNeighborX="-1304" custLinFactNeighborY="-2898">
        <dgm:presLayoutVars>
          <dgm:bulletEnabled val="1"/>
        </dgm:presLayoutVars>
      </dgm:prSet>
      <dgm:spPr/>
    </dgm:pt>
    <dgm:pt modelId="{7135B593-68D1-4B4B-A61F-FFFD38D3A65F}" type="pres">
      <dgm:prSet presAssocID="{35017DD1-D192-4288-8224-99CE773559B6}" presName="sibTrans" presStyleCnt="0"/>
      <dgm:spPr/>
    </dgm:pt>
    <dgm:pt modelId="{C94C1C39-C308-487A-8A8A-63E12319A155}" type="pres">
      <dgm:prSet presAssocID="{C5E76521-370D-4136-BDAD-94AE509F4953}" presName="node" presStyleLbl="node1" presStyleIdx="7" presStyleCnt="9">
        <dgm:presLayoutVars>
          <dgm:bulletEnabled val="1"/>
        </dgm:presLayoutVars>
      </dgm:prSet>
      <dgm:spPr/>
    </dgm:pt>
    <dgm:pt modelId="{4C0C7F69-D9AA-4116-9568-C347A6BEA4E1}" type="pres">
      <dgm:prSet presAssocID="{11D0449D-928F-422E-B20A-7E56C59820C1}" presName="sibTrans" presStyleCnt="0"/>
      <dgm:spPr/>
    </dgm:pt>
    <dgm:pt modelId="{32D78FA6-660B-4471-B82E-E566C7F99BFA}" type="pres">
      <dgm:prSet presAssocID="{301D5E0D-F3F3-4DBB-A661-A4789206DA60}" presName="node" presStyleLbl="node1" presStyleIdx="8" presStyleCnt="9">
        <dgm:presLayoutVars>
          <dgm:bulletEnabled val="1"/>
        </dgm:presLayoutVars>
      </dgm:prSet>
      <dgm:spPr/>
    </dgm:pt>
  </dgm:ptLst>
  <dgm:cxnLst>
    <dgm:cxn modelId="{6FF44600-1BD6-43A5-B2F2-64E52ACD0E82}" srcId="{87BCB86A-6C01-4A5A-AE33-EFC2191AFEFE}" destId="{C5E76521-370D-4136-BDAD-94AE509F4953}" srcOrd="7" destOrd="0" parTransId="{891D7A89-BE87-4876-A9B8-DFBC6281E08F}" sibTransId="{11D0449D-928F-422E-B20A-7E56C59820C1}"/>
    <dgm:cxn modelId="{62072F04-4984-478E-B008-8CC78FC1BF81}" srcId="{87BCB86A-6C01-4A5A-AE33-EFC2191AFEFE}" destId="{83D0CE98-F948-4571-8909-876AB6284056}" srcOrd="5" destOrd="0" parTransId="{0C7006BD-FAB3-4E9B-AAE1-40691B2E0853}" sibTransId="{46F51F79-BE22-4DD4-A516-0BEE1E828749}"/>
    <dgm:cxn modelId="{5605B426-F19A-43D7-B560-E1A6D41595E1}" srcId="{87BCB86A-6C01-4A5A-AE33-EFC2191AFEFE}" destId="{323276F7-48BE-46EB-A2FB-960C15C204C5}" srcOrd="1" destOrd="0" parTransId="{4C83F968-02AA-44A3-A025-A8267119E13F}" sibTransId="{19E13210-79BD-4A94-AA60-461FB6D888EE}"/>
    <dgm:cxn modelId="{37326F40-23E7-4849-8C85-9A6F71F4BB7E}" srcId="{87BCB86A-6C01-4A5A-AE33-EFC2191AFEFE}" destId="{53529C5C-9FFF-4E14-84DE-183E6FD464B3}" srcOrd="4" destOrd="0" parTransId="{9F29F820-10C6-4498-84B0-D8CEDAC424EE}" sibTransId="{33C30D46-5536-4DDB-BEBB-28731F529E42}"/>
    <dgm:cxn modelId="{1B7E4060-3A16-4104-9772-F6704C17E5C6}" type="presOf" srcId="{D96CCFCC-3299-458F-88DA-108E396CB142}" destId="{F533CF6A-1AB0-4E91-807C-A534E756DE24}" srcOrd="0" destOrd="0" presId="urn:microsoft.com/office/officeart/2005/8/layout/default"/>
    <dgm:cxn modelId="{8273AC64-C4DE-4ADB-8F32-E10B067B6A3D}" type="presOf" srcId="{53529C5C-9FFF-4E14-84DE-183E6FD464B3}" destId="{99C9C323-DC9A-485C-B313-A0E1EA0244E2}" srcOrd="0" destOrd="0" presId="urn:microsoft.com/office/officeart/2005/8/layout/default"/>
    <dgm:cxn modelId="{71E5E548-3CCF-420A-B5FC-24378D8AAE69}" srcId="{87BCB86A-6C01-4A5A-AE33-EFC2191AFEFE}" destId="{301D5E0D-F3F3-4DBB-A661-A4789206DA60}" srcOrd="8" destOrd="0" parTransId="{60F668F7-A38E-4504-96C3-0D886505BD82}" sibTransId="{F1BBBA72-B6EB-4636-BD19-6C9295C574FD}"/>
    <dgm:cxn modelId="{B6059949-15B5-4C34-B73C-4301328C3305}" type="presOf" srcId="{87BCB86A-6C01-4A5A-AE33-EFC2191AFEFE}" destId="{60A2E1A2-ACD9-46C8-A59B-02B3C7DA6704}" srcOrd="0" destOrd="0" presId="urn:microsoft.com/office/officeart/2005/8/layout/default"/>
    <dgm:cxn modelId="{3E71626B-964F-4A14-943B-B170F8FF1731}" type="presOf" srcId="{301D5E0D-F3F3-4DBB-A661-A4789206DA60}" destId="{32D78FA6-660B-4471-B82E-E566C7F99BFA}" srcOrd="0" destOrd="0" presId="urn:microsoft.com/office/officeart/2005/8/layout/default"/>
    <dgm:cxn modelId="{7403194C-5089-4A3F-9DBE-2E87828A0DA7}" srcId="{87BCB86A-6C01-4A5A-AE33-EFC2191AFEFE}" destId="{A3240FB1-4F01-4445-8205-35B47D62004A}" srcOrd="2" destOrd="0" parTransId="{688077DF-069D-4028-A20E-D49C8C311AB3}" sibTransId="{9BB51BB5-A7C0-4D0F-A290-9DBFF445286D}"/>
    <dgm:cxn modelId="{10AB176D-D5DD-46D6-B352-F0ECF45A4411}" type="presOf" srcId="{C5E76521-370D-4136-BDAD-94AE509F4953}" destId="{C94C1C39-C308-487A-8A8A-63E12319A155}" srcOrd="0" destOrd="0" presId="urn:microsoft.com/office/officeart/2005/8/layout/default"/>
    <dgm:cxn modelId="{1FD67354-86A8-4082-ACA3-286B37BD9465}" srcId="{87BCB86A-6C01-4A5A-AE33-EFC2191AFEFE}" destId="{D96CCFCC-3299-458F-88DA-108E396CB142}" srcOrd="3" destOrd="0" parTransId="{E8959B23-0E9D-4F5F-B8DE-F6A1A527E4B5}" sibTransId="{1FF4BB6C-0FAD-4733-8337-F91A104C0AEA}"/>
    <dgm:cxn modelId="{B1D7728B-653B-4D83-812A-201C60C94510}" type="presOf" srcId="{DC835E7E-DA71-4BB1-B2AA-FF86E95EF40B}" destId="{695329A9-5CBB-4BCB-BDC3-64B3337D6E71}" srcOrd="0" destOrd="0" presId="urn:microsoft.com/office/officeart/2005/8/layout/default"/>
    <dgm:cxn modelId="{8A514798-8D66-491F-B7CE-D65C2652693C}" srcId="{87BCB86A-6C01-4A5A-AE33-EFC2191AFEFE}" destId="{DC835E7E-DA71-4BB1-B2AA-FF86E95EF40B}" srcOrd="6" destOrd="0" parTransId="{1493FFB8-7FB5-4F23-97AB-0574E842550B}" sibTransId="{35017DD1-D192-4288-8224-99CE773559B6}"/>
    <dgm:cxn modelId="{F6507C9A-BC47-4A0D-9902-BF044E8279C1}" type="presOf" srcId="{83D0CE98-F948-4571-8909-876AB6284056}" destId="{7AE29E6A-66FF-4C52-985B-3FA82D1557A2}" srcOrd="0" destOrd="0" presId="urn:microsoft.com/office/officeart/2005/8/layout/default"/>
    <dgm:cxn modelId="{6D714D9D-BA19-4EFC-B72E-D5D983C36B23}" type="presOf" srcId="{B0CF791F-BAF2-4556-9200-C2F4D6359EA3}" destId="{346018F0-248A-4EC6-8BD0-2C7243AF5322}" srcOrd="0" destOrd="0" presId="urn:microsoft.com/office/officeart/2005/8/layout/default"/>
    <dgm:cxn modelId="{85DE54A6-8275-48AB-8A79-FE96E6F28631}" type="presOf" srcId="{323276F7-48BE-46EB-A2FB-960C15C204C5}" destId="{ADE6A080-9508-4190-A395-4C4CEC4CF8D2}" srcOrd="0" destOrd="0" presId="urn:microsoft.com/office/officeart/2005/8/layout/default"/>
    <dgm:cxn modelId="{E3E44DE9-4B80-4C5F-90E4-304D79931ADB}" type="presOf" srcId="{A3240FB1-4F01-4445-8205-35B47D62004A}" destId="{329F406D-84B5-4DB6-9386-66B789EF8F5F}" srcOrd="0" destOrd="0" presId="urn:microsoft.com/office/officeart/2005/8/layout/default"/>
    <dgm:cxn modelId="{8D56D3FA-0BA5-41FE-B828-CAA93F60D9B8}" srcId="{87BCB86A-6C01-4A5A-AE33-EFC2191AFEFE}" destId="{B0CF791F-BAF2-4556-9200-C2F4D6359EA3}" srcOrd="0" destOrd="0" parTransId="{7F5BA080-4F40-4FDE-8B56-F3B23932315B}" sibTransId="{C1342B73-DBFF-4693-BFF9-18C39E0DA3FB}"/>
    <dgm:cxn modelId="{9ACE7D5E-600E-4D9A-BA45-2E3B68F6F1D9}" type="presParOf" srcId="{60A2E1A2-ACD9-46C8-A59B-02B3C7DA6704}" destId="{346018F0-248A-4EC6-8BD0-2C7243AF5322}" srcOrd="0" destOrd="0" presId="urn:microsoft.com/office/officeart/2005/8/layout/default"/>
    <dgm:cxn modelId="{D0D5FBEA-D291-4592-8BC8-6B2A9F19E4C2}" type="presParOf" srcId="{60A2E1A2-ACD9-46C8-A59B-02B3C7DA6704}" destId="{32B58A9E-8D7D-4CF6-B6D5-11C6999EAC90}" srcOrd="1" destOrd="0" presId="urn:microsoft.com/office/officeart/2005/8/layout/default"/>
    <dgm:cxn modelId="{370A8759-BC32-4B83-99D7-14033488EAE7}" type="presParOf" srcId="{60A2E1A2-ACD9-46C8-A59B-02B3C7DA6704}" destId="{ADE6A080-9508-4190-A395-4C4CEC4CF8D2}" srcOrd="2" destOrd="0" presId="urn:microsoft.com/office/officeart/2005/8/layout/default"/>
    <dgm:cxn modelId="{75DB6646-125F-47E5-9856-2EE611171967}" type="presParOf" srcId="{60A2E1A2-ACD9-46C8-A59B-02B3C7DA6704}" destId="{4EEC966F-A044-4F4C-B9B8-395199BCA683}" srcOrd="3" destOrd="0" presId="urn:microsoft.com/office/officeart/2005/8/layout/default"/>
    <dgm:cxn modelId="{D9F10EC2-24A6-4CD7-9C3A-C89AE14B0422}" type="presParOf" srcId="{60A2E1A2-ACD9-46C8-A59B-02B3C7DA6704}" destId="{329F406D-84B5-4DB6-9386-66B789EF8F5F}" srcOrd="4" destOrd="0" presId="urn:microsoft.com/office/officeart/2005/8/layout/default"/>
    <dgm:cxn modelId="{FEB812B3-AD0D-4EE8-9B64-1ADFD6D0D425}" type="presParOf" srcId="{60A2E1A2-ACD9-46C8-A59B-02B3C7DA6704}" destId="{C8DC5D36-02FA-47DA-BC2A-507CD36175EA}" srcOrd="5" destOrd="0" presId="urn:microsoft.com/office/officeart/2005/8/layout/default"/>
    <dgm:cxn modelId="{B474877C-D4EB-41AA-8150-941B361ADC94}" type="presParOf" srcId="{60A2E1A2-ACD9-46C8-A59B-02B3C7DA6704}" destId="{F533CF6A-1AB0-4E91-807C-A534E756DE24}" srcOrd="6" destOrd="0" presId="urn:microsoft.com/office/officeart/2005/8/layout/default"/>
    <dgm:cxn modelId="{69437ECE-2A94-46DC-A7E0-3BA680DFDDB3}" type="presParOf" srcId="{60A2E1A2-ACD9-46C8-A59B-02B3C7DA6704}" destId="{10A6477D-D25F-4C81-828D-22902EF3A6EB}" srcOrd="7" destOrd="0" presId="urn:microsoft.com/office/officeart/2005/8/layout/default"/>
    <dgm:cxn modelId="{267D5631-612D-4616-9484-2CFB367B1531}" type="presParOf" srcId="{60A2E1A2-ACD9-46C8-A59B-02B3C7DA6704}" destId="{99C9C323-DC9A-485C-B313-A0E1EA0244E2}" srcOrd="8" destOrd="0" presId="urn:microsoft.com/office/officeart/2005/8/layout/default"/>
    <dgm:cxn modelId="{513E097B-84CE-4F9D-A8FC-692B0BDC285B}" type="presParOf" srcId="{60A2E1A2-ACD9-46C8-A59B-02B3C7DA6704}" destId="{83E34E83-D9F5-4B8E-B2DE-3BB05A8C00A3}" srcOrd="9" destOrd="0" presId="urn:microsoft.com/office/officeart/2005/8/layout/default"/>
    <dgm:cxn modelId="{D459DB3B-A07F-41C0-AD7F-93E91FAEA966}" type="presParOf" srcId="{60A2E1A2-ACD9-46C8-A59B-02B3C7DA6704}" destId="{7AE29E6A-66FF-4C52-985B-3FA82D1557A2}" srcOrd="10" destOrd="0" presId="urn:microsoft.com/office/officeart/2005/8/layout/default"/>
    <dgm:cxn modelId="{6D9A5B34-F8FF-48CE-9815-F8A79CDA9A30}" type="presParOf" srcId="{60A2E1A2-ACD9-46C8-A59B-02B3C7DA6704}" destId="{EEAA1124-3EEC-4A85-8B9D-8C70F3F1846E}" srcOrd="11" destOrd="0" presId="urn:microsoft.com/office/officeart/2005/8/layout/default"/>
    <dgm:cxn modelId="{6C6AC0C0-26C9-4BE4-90CB-B5294A6E2EDD}" type="presParOf" srcId="{60A2E1A2-ACD9-46C8-A59B-02B3C7DA6704}" destId="{695329A9-5CBB-4BCB-BDC3-64B3337D6E71}" srcOrd="12" destOrd="0" presId="urn:microsoft.com/office/officeart/2005/8/layout/default"/>
    <dgm:cxn modelId="{8442C3C5-471D-488F-9D4B-43AE893EE42E}" type="presParOf" srcId="{60A2E1A2-ACD9-46C8-A59B-02B3C7DA6704}" destId="{7135B593-68D1-4B4B-A61F-FFFD38D3A65F}" srcOrd="13" destOrd="0" presId="urn:microsoft.com/office/officeart/2005/8/layout/default"/>
    <dgm:cxn modelId="{3DB080E9-C9A8-45C4-A63F-B975E9AA3F9F}" type="presParOf" srcId="{60A2E1A2-ACD9-46C8-A59B-02B3C7DA6704}" destId="{C94C1C39-C308-487A-8A8A-63E12319A155}" srcOrd="14" destOrd="0" presId="urn:microsoft.com/office/officeart/2005/8/layout/default"/>
    <dgm:cxn modelId="{1FB08981-C7B3-46CB-8F3C-FB2B915B18FB}" type="presParOf" srcId="{60A2E1A2-ACD9-46C8-A59B-02B3C7DA6704}" destId="{4C0C7F69-D9AA-4116-9568-C347A6BEA4E1}" srcOrd="15" destOrd="0" presId="urn:microsoft.com/office/officeart/2005/8/layout/default"/>
    <dgm:cxn modelId="{C9A31E8F-3D21-4347-8BA7-B6D146F7CBAB}" type="presParOf" srcId="{60A2E1A2-ACD9-46C8-A59B-02B3C7DA6704}" destId="{32D78FA6-660B-4471-B82E-E566C7F99BF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CB86A-6C01-4A5A-AE33-EFC2191AFEF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0CF791F-BAF2-4556-9200-C2F4D6359EA3}">
      <dgm:prSet phldrT="[Text]"/>
      <dgm:spPr/>
      <dgm:t>
        <a:bodyPr/>
        <a:lstStyle/>
        <a:p>
          <a:r>
            <a:rPr lang="en-US" b="0" dirty="0"/>
            <a:t>Description of </a:t>
          </a:r>
          <a:r>
            <a:rPr lang="en-US" b="1" dirty="0"/>
            <a:t>PHI to be used</a:t>
          </a:r>
        </a:p>
      </dgm:t>
    </dgm:pt>
    <dgm:pt modelId="{7F5BA080-4F40-4FDE-8B56-F3B23932315B}" type="parTrans" cxnId="{8D56D3FA-0BA5-41FE-B828-CAA93F60D9B8}">
      <dgm:prSet/>
      <dgm:spPr/>
      <dgm:t>
        <a:bodyPr/>
        <a:lstStyle/>
        <a:p>
          <a:endParaRPr lang="en-US"/>
        </a:p>
      </dgm:t>
    </dgm:pt>
    <dgm:pt modelId="{C1342B73-DBFF-4693-BFF9-18C39E0DA3FB}" type="sibTrans" cxnId="{8D56D3FA-0BA5-41FE-B828-CAA93F60D9B8}">
      <dgm:prSet/>
      <dgm:spPr/>
      <dgm:t>
        <a:bodyPr/>
        <a:lstStyle/>
        <a:p>
          <a:endParaRPr lang="en-US"/>
        </a:p>
      </dgm:t>
    </dgm:pt>
    <dgm:pt modelId="{323276F7-48BE-46EB-A2FB-960C15C204C5}">
      <dgm:prSet phldrT="[Text]"/>
      <dgm:spPr/>
      <dgm:t>
        <a:bodyPr/>
        <a:lstStyle/>
        <a:p>
          <a:r>
            <a:rPr lang="en-US" dirty="0"/>
            <a:t>Identification of </a:t>
          </a:r>
          <a:r>
            <a:rPr lang="en-US" b="1" dirty="0"/>
            <a:t>persons/entities </a:t>
          </a:r>
          <a:r>
            <a:rPr lang="en-US" dirty="0"/>
            <a:t>who </a:t>
          </a:r>
          <a:r>
            <a:rPr lang="en-US" b="1" dirty="0"/>
            <a:t>will make the disclosure</a:t>
          </a:r>
        </a:p>
      </dgm:t>
    </dgm:pt>
    <dgm:pt modelId="{4C83F968-02AA-44A3-A025-A8267119E13F}" type="parTrans" cxnId="{5605B426-F19A-43D7-B560-E1A6D41595E1}">
      <dgm:prSet/>
      <dgm:spPr/>
      <dgm:t>
        <a:bodyPr/>
        <a:lstStyle/>
        <a:p>
          <a:endParaRPr lang="en-US"/>
        </a:p>
      </dgm:t>
    </dgm:pt>
    <dgm:pt modelId="{19E13210-79BD-4A94-AA60-461FB6D888EE}" type="sibTrans" cxnId="{5605B426-F19A-43D7-B560-E1A6D41595E1}">
      <dgm:prSet/>
      <dgm:spPr/>
      <dgm:t>
        <a:bodyPr/>
        <a:lstStyle/>
        <a:p>
          <a:endParaRPr lang="en-US"/>
        </a:p>
      </dgm:t>
    </dgm:pt>
    <dgm:pt modelId="{D96CCFCC-3299-458F-88DA-108E396CB142}">
      <dgm:prSet phldrT="[Text]"/>
      <dgm:spPr/>
      <dgm:t>
        <a:bodyPr/>
        <a:lstStyle/>
        <a:p>
          <a:r>
            <a:rPr lang="en-US" dirty="0"/>
            <a:t>Description of </a:t>
          </a:r>
          <a:r>
            <a:rPr lang="en-US" b="1" dirty="0"/>
            <a:t>specific purpos</a:t>
          </a:r>
          <a:r>
            <a:rPr lang="en-US" dirty="0"/>
            <a:t>e of the requested disclosure</a:t>
          </a:r>
          <a:endParaRPr lang="en-US" b="1" dirty="0"/>
        </a:p>
      </dgm:t>
    </dgm:pt>
    <dgm:pt modelId="{E8959B23-0E9D-4F5F-B8DE-F6A1A527E4B5}" type="parTrans" cxnId="{1FD67354-86A8-4082-ACA3-286B37BD9465}">
      <dgm:prSet/>
      <dgm:spPr/>
      <dgm:t>
        <a:bodyPr/>
        <a:lstStyle/>
        <a:p>
          <a:endParaRPr lang="en-US"/>
        </a:p>
      </dgm:t>
    </dgm:pt>
    <dgm:pt modelId="{1FF4BB6C-0FAD-4733-8337-F91A104C0AEA}" type="sibTrans" cxnId="{1FD67354-86A8-4082-ACA3-286B37BD9465}">
      <dgm:prSet/>
      <dgm:spPr/>
      <dgm:t>
        <a:bodyPr/>
        <a:lstStyle/>
        <a:p>
          <a:endParaRPr lang="en-US"/>
        </a:p>
      </dgm:t>
    </dgm:pt>
    <dgm:pt modelId="{A3240FB1-4F01-4445-8205-35B47D62004A}">
      <dgm:prSet phldrT="[Text]"/>
      <dgm:spPr/>
      <dgm:t>
        <a:bodyPr/>
        <a:lstStyle/>
        <a:p>
          <a:r>
            <a:rPr lang="en-US" b="0" dirty="0"/>
            <a:t>Identification of </a:t>
          </a:r>
          <a:r>
            <a:rPr lang="en-US" b="1" dirty="0"/>
            <a:t>persons/</a:t>
          </a:r>
          <a:r>
            <a:rPr lang="en-US" b="1" dirty="0" err="1"/>
            <a:t>entites</a:t>
          </a:r>
          <a:r>
            <a:rPr lang="en-US" b="1" dirty="0"/>
            <a:t> </a:t>
          </a:r>
          <a:r>
            <a:rPr lang="en-US" b="0" dirty="0"/>
            <a:t>who </a:t>
          </a:r>
          <a:r>
            <a:rPr lang="en-US" b="1" dirty="0"/>
            <a:t>will use the PHI</a:t>
          </a:r>
        </a:p>
      </dgm:t>
    </dgm:pt>
    <dgm:pt modelId="{688077DF-069D-4028-A20E-D49C8C311AB3}" type="parTrans" cxnId="{7403194C-5089-4A3F-9DBE-2E87828A0DA7}">
      <dgm:prSet/>
      <dgm:spPr/>
      <dgm:t>
        <a:bodyPr/>
        <a:lstStyle/>
        <a:p>
          <a:endParaRPr lang="en-US"/>
        </a:p>
      </dgm:t>
    </dgm:pt>
    <dgm:pt modelId="{9BB51BB5-A7C0-4D0F-A290-9DBFF445286D}" type="sibTrans" cxnId="{7403194C-5089-4A3F-9DBE-2E87828A0DA7}">
      <dgm:prSet/>
      <dgm:spPr/>
      <dgm:t>
        <a:bodyPr/>
        <a:lstStyle/>
        <a:p>
          <a:endParaRPr lang="en-US"/>
        </a:p>
      </dgm:t>
    </dgm:pt>
    <dgm:pt modelId="{53529C5C-9FFF-4E14-84DE-183E6FD464B3}">
      <dgm:prSet phldrT="[Text]"/>
      <dgm:spPr/>
      <dgm:t>
        <a:bodyPr/>
        <a:lstStyle/>
        <a:p>
          <a:r>
            <a:rPr lang="en-US" b="1" dirty="0"/>
            <a:t>Authorization expiration date</a:t>
          </a:r>
        </a:p>
      </dgm:t>
    </dgm:pt>
    <dgm:pt modelId="{9F29F820-10C6-4498-84B0-D8CEDAC424EE}" type="parTrans" cxnId="{37326F40-23E7-4849-8C85-9A6F71F4BB7E}">
      <dgm:prSet/>
      <dgm:spPr/>
      <dgm:t>
        <a:bodyPr/>
        <a:lstStyle/>
        <a:p>
          <a:endParaRPr lang="en-US"/>
        </a:p>
      </dgm:t>
    </dgm:pt>
    <dgm:pt modelId="{33C30D46-5536-4DDB-BEBB-28731F529E42}" type="sibTrans" cxnId="{37326F40-23E7-4849-8C85-9A6F71F4BB7E}">
      <dgm:prSet/>
      <dgm:spPr/>
      <dgm:t>
        <a:bodyPr/>
        <a:lstStyle/>
        <a:p>
          <a:endParaRPr lang="en-US"/>
        </a:p>
      </dgm:t>
    </dgm:pt>
    <dgm:pt modelId="{60A2E1A2-ACD9-46C8-A59B-02B3C7DA6704}" type="pres">
      <dgm:prSet presAssocID="{87BCB86A-6C01-4A5A-AE33-EFC2191AFEFE}" presName="diagram" presStyleCnt="0">
        <dgm:presLayoutVars>
          <dgm:dir/>
          <dgm:resizeHandles val="exact"/>
        </dgm:presLayoutVars>
      </dgm:prSet>
      <dgm:spPr/>
    </dgm:pt>
    <dgm:pt modelId="{346018F0-248A-4EC6-8BD0-2C7243AF5322}" type="pres">
      <dgm:prSet presAssocID="{B0CF791F-BAF2-4556-9200-C2F4D6359EA3}" presName="node" presStyleLbl="node1" presStyleIdx="0" presStyleCnt="5">
        <dgm:presLayoutVars>
          <dgm:bulletEnabled val="1"/>
        </dgm:presLayoutVars>
      </dgm:prSet>
      <dgm:spPr/>
    </dgm:pt>
    <dgm:pt modelId="{32B58A9E-8D7D-4CF6-B6D5-11C6999EAC90}" type="pres">
      <dgm:prSet presAssocID="{C1342B73-DBFF-4693-BFF9-18C39E0DA3FB}" presName="sibTrans" presStyleCnt="0"/>
      <dgm:spPr/>
    </dgm:pt>
    <dgm:pt modelId="{ADE6A080-9508-4190-A395-4C4CEC4CF8D2}" type="pres">
      <dgm:prSet presAssocID="{323276F7-48BE-46EB-A2FB-960C15C204C5}" presName="node" presStyleLbl="node1" presStyleIdx="1" presStyleCnt="5">
        <dgm:presLayoutVars>
          <dgm:bulletEnabled val="1"/>
        </dgm:presLayoutVars>
      </dgm:prSet>
      <dgm:spPr/>
    </dgm:pt>
    <dgm:pt modelId="{4EEC966F-A044-4F4C-B9B8-395199BCA683}" type="pres">
      <dgm:prSet presAssocID="{19E13210-79BD-4A94-AA60-461FB6D888EE}" presName="sibTrans" presStyleCnt="0"/>
      <dgm:spPr/>
    </dgm:pt>
    <dgm:pt modelId="{329F406D-84B5-4DB6-9386-66B789EF8F5F}" type="pres">
      <dgm:prSet presAssocID="{A3240FB1-4F01-4445-8205-35B47D62004A}" presName="node" presStyleLbl="node1" presStyleIdx="2" presStyleCnt="5">
        <dgm:presLayoutVars>
          <dgm:bulletEnabled val="1"/>
        </dgm:presLayoutVars>
      </dgm:prSet>
      <dgm:spPr/>
    </dgm:pt>
    <dgm:pt modelId="{C8DC5D36-02FA-47DA-BC2A-507CD36175EA}" type="pres">
      <dgm:prSet presAssocID="{9BB51BB5-A7C0-4D0F-A290-9DBFF445286D}" presName="sibTrans" presStyleCnt="0"/>
      <dgm:spPr/>
    </dgm:pt>
    <dgm:pt modelId="{F533CF6A-1AB0-4E91-807C-A534E756DE24}" type="pres">
      <dgm:prSet presAssocID="{D96CCFCC-3299-458F-88DA-108E396CB142}" presName="node" presStyleLbl="node1" presStyleIdx="3" presStyleCnt="5">
        <dgm:presLayoutVars>
          <dgm:bulletEnabled val="1"/>
        </dgm:presLayoutVars>
      </dgm:prSet>
      <dgm:spPr/>
    </dgm:pt>
    <dgm:pt modelId="{10A6477D-D25F-4C81-828D-22902EF3A6EB}" type="pres">
      <dgm:prSet presAssocID="{1FF4BB6C-0FAD-4733-8337-F91A104C0AEA}" presName="sibTrans" presStyleCnt="0"/>
      <dgm:spPr/>
    </dgm:pt>
    <dgm:pt modelId="{99C9C323-DC9A-485C-B313-A0E1EA0244E2}" type="pres">
      <dgm:prSet presAssocID="{53529C5C-9FFF-4E14-84DE-183E6FD464B3}" presName="node" presStyleLbl="node1" presStyleIdx="4" presStyleCnt="5">
        <dgm:presLayoutVars>
          <dgm:bulletEnabled val="1"/>
        </dgm:presLayoutVars>
      </dgm:prSet>
      <dgm:spPr/>
    </dgm:pt>
  </dgm:ptLst>
  <dgm:cxnLst>
    <dgm:cxn modelId="{5605B426-F19A-43D7-B560-E1A6D41595E1}" srcId="{87BCB86A-6C01-4A5A-AE33-EFC2191AFEFE}" destId="{323276F7-48BE-46EB-A2FB-960C15C204C5}" srcOrd="1" destOrd="0" parTransId="{4C83F968-02AA-44A3-A025-A8267119E13F}" sibTransId="{19E13210-79BD-4A94-AA60-461FB6D888EE}"/>
    <dgm:cxn modelId="{37326F40-23E7-4849-8C85-9A6F71F4BB7E}" srcId="{87BCB86A-6C01-4A5A-AE33-EFC2191AFEFE}" destId="{53529C5C-9FFF-4E14-84DE-183E6FD464B3}" srcOrd="4" destOrd="0" parTransId="{9F29F820-10C6-4498-84B0-D8CEDAC424EE}" sibTransId="{33C30D46-5536-4DDB-BEBB-28731F529E42}"/>
    <dgm:cxn modelId="{1B7E4060-3A16-4104-9772-F6704C17E5C6}" type="presOf" srcId="{D96CCFCC-3299-458F-88DA-108E396CB142}" destId="{F533CF6A-1AB0-4E91-807C-A534E756DE24}" srcOrd="0" destOrd="0" presId="urn:microsoft.com/office/officeart/2005/8/layout/default"/>
    <dgm:cxn modelId="{8273AC64-C4DE-4ADB-8F32-E10B067B6A3D}" type="presOf" srcId="{53529C5C-9FFF-4E14-84DE-183E6FD464B3}" destId="{99C9C323-DC9A-485C-B313-A0E1EA0244E2}" srcOrd="0" destOrd="0" presId="urn:microsoft.com/office/officeart/2005/8/layout/default"/>
    <dgm:cxn modelId="{B6059949-15B5-4C34-B73C-4301328C3305}" type="presOf" srcId="{87BCB86A-6C01-4A5A-AE33-EFC2191AFEFE}" destId="{60A2E1A2-ACD9-46C8-A59B-02B3C7DA6704}" srcOrd="0" destOrd="0" presId="urn:microsoft.com/office/officeart/2005/8/layout/default"/>
    <dgm:cxn modelId="{7403194C-5089-4A3F-9DBE-2E87828A0DA7}" srcId="{87BCB86A-6C01-4A5A-AE33-EFC2191AFEFE}" destId="{A3240FB1-4F01-4445-8205-35B47D62004A}" srcOrd="2" destOrd="0" parTransId="{688077DF-069D-4028-A20E-D49C8C311AB3}" sibTransId="{9BB51BB5-A7C0-4D0F-A290-9DBFF445286D}"/>
    <dgm:cxn modelId="{1FD67354-86A8-4082-ACA3-286B37BD9465}" srcId="{87BCB86A-6C01-4A5A-AE33-EFC2191AFEFE}" destId="{D96CCFCC-3299-458F-88DA-108E396CB142}" srcOrd="3" destOrd="0" parTransId="{E8959B23-0E9D-4F5F-B8DE-F6A1A527E4B5}" sibTransId="{1FF4BB6C-0FAD-4733-8337-F91A104C0AEA}"/>
    <dgm:cxn modelId="{6D714D9D-BA19-4EFC-B72E-D5D983C36B23}" type="presOf" srcId="{B0CF791F-BAF2-4556-9200-C2F4D6359EA3}" destId="{346018F0-248A-4EC6-8BD0-2C7243AF5322}" srcOrd="0" destOrd="0" presId="urn:microsoft.com/office/officeart/2005/8/layout/default"/>
    <dgm:cxn modelId="{85DE54A6-8275-48AB-8A79-FE96E6F28631}" type="presOf" srcId="{323276F7-48BE-46EB-A2FB-960C15C204C5}" destId="{ADE6A080-9508-4190-A395-4C4CEC4CF8D2}" srcOrd="0" destOrd="0" presId="urn:microsoft.com/office/officeart/2005/8/layout/default"/>
    <dgm:cxn modelId="{E3E44DE9-4B80-4C5F-90E4-304D79931ADB}" type="presOf" srcId="{A3240FB1-4F01-4445-8205-35B47D62004A}" destId="{329F406D-84B5-4DB6-9386-66B789EF8F5F}" srcOrd="0" destOrd="0" presId="urn:microsoft.com/office/officeart/2005/8/layout/default"/>
    <dgm:cxn modelId="{8D56D3FA-0BA5-41FE-B828-CAA93F60D9B8}" srcId="{87BCB86A-6C01-4A5A-AE33-EFC2191AFEFE}" destId="{B0CF791F-BAF2-4556-9200-C2F4D6359EA3}" srcOrd="0" destOrd="0" parTransId="{7F5BA080-4F40-4FDE-8B56-F3B23932315B}" sibTransId="{C1342B73-DBFF-4693-BFF9-18C39E0DA3FB}"/>
    <dgm:cxn modelId="{9ACE7D5E-600E-4D9A-BA45-2E3B68F6F1D9}" type="presParOf" srcId="{60A2E1A2-ACD9-46C8-A59B-02B3C7DA6704}" destId="{346018F0-248A-4EC6-8BD0-2C7243AF5322}" srcOrd="0" destOrd="0" presId="urn:microsoft.com/office/officeart/2005/8/layout/default"/>
    <dgm:cxn modelId="{D0D5FBEA-D291-4592-8BC8-6B2A9F19E4C2}" type="presParOf" srcId="{60A2E1A2-ACD9-46C8-A59B-02B3C7DA6704}" destId="{32B58A9E-8D7D-4CF6-B6D5-11C6999EAC90}" srcOrd="1" destOrd="0" presId="urn:microsoft.com/office/officeart/2005/8/layout/default"/>
    <dgm:cxn modelId="{370A8759-BC32-4B83-99D7-14033488EAE7}" type="presParOf" srcId="{60A2E1A2-ACD9-46C8-A59B-02B3C7DA6704}" destId="{ADE6A080-9508-4190-A395-4C4CEC4CF8D2}" srcOrd="2" destOrd="0" presId="urn:microsoft.com/office/officeart/2005/8/layout/default"/>
    <dgm:cxn modelId="{75DB6646-125F-47E5-9856-2EE611171967}" type="presParOf" srcId="{60A2E1A2-ACD9-46C8-A59B-02B3C7DA6704}" destId="{4EEC966F-A044-4F4C-B9B8-395199BCA683}" srcOrd="3" destOrd="0" presId="urn:microsoft.com/office/officeart/2005/8/layout/default"/>
    <dgm:cxn modelId="{D9F10EC2-24A6-4CD7-9C3A-C89AE14B0422}" type="presParOf" srcId="{60A2E1A2-ACD9-46C8-A59B-02B3C7DA6704}" destId="{329F406D-84B5-4DB6-9386-66B789EF8F5F}" srcOrd="4" destOrd="0" presId="urn:microsoft.com/office/officeart/2005/8/layout/default"/>
    <dgm:cxn modelId="{FEB812B3-AD0D-4EE8-9B64-1ADFD6D0D425}" type="presParOf" srcId="{60A2E1A2-ACD9-46C8-A59B-02B3C7DA6704}" destId="{C8DC5D36-02FA-47DA-BC2A-507CD36175EA}" srcOrd="5" destOrd="0" presId="urn:microsoft.com/office/officeart/2005/8/layout/default"/>
    <dgm:cxn modelId="{B474877C-D4EB-41AA-8150-941B361ADC94}" type="presParOf" srcId="{60A2E1A2-ACD9-46C8-A59B-02B3C7DA6704}" destId="{F533CF6A-1AB0-4E91-807C-A534E756DE24}" srcOrd="6" destOrd="0" presId="urn:microsoft.com/office/officeart/2005/8/layout/default"/>
    <dgm:cxn modelId="{69437ECE-2A94-46DC-A7E0-3BA680DFDDB3}" type="presParOf" srcId="{60A2E1A2-ACD9-46C8-A59B-02B3C7DA6704}" destId="{10A6477D-D25F-4C81-828D-22902EF3A6EB}" srcOrd="7" destOrd="0" presId="urn:microsoft.com/office/officeart/2005/8/layout/default"/>
    <dgm:cxn modelId="{267D5631-612D-4616-9484-2CFB367B1531}" type="presParOf" srcId="{60A2E1A2-ACD9-46C8-A59B-02B3C7DA6704}" destId="{99C9C323-DC9A-485C-B313-A0E1EA0244E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75A445-0CEE-4C1D-A909-B45F8A71C007}" type="doc">
      <dgm:prSet loTypeId="urn:microsoft.com/office/officeart/2005/8/layout/process1" loCatId="process" qsTypeId="urn:microsoft.com/office/officeart/2005/8/quickstyle/simple1" qsCatId="simple" csTypeId="urn:microsoft.com/office/officeart/2005/8/colors/accent1_2" csCatId="accent1" phldr="1"/>
      <dgm:spPr/>
    </dgm:pt>
    <dgm:pt modelId="{168C3960-FB70-4059-B95E-8E53D2DEBAF5}">
      <dgm:prSet phldrT="[Text]"/>
      <dgm:spPr>
        <a:solidFill>
          <a:schemeClr val="accent4">
            <a:lumMod val="75000"/>
          </a:schemeClr>
        </a:solidFill>
      </dgm:spPr>
      <dgm:t>
        <a:bodyPr/>
        <a:lstStyle/>
        <a:p>
          <a:r>
            <a:rPr lang="en-US" dirty="0"/>
            <a:t>Is research more than minimal risk? </a:t>
          </a:r>
        </a:p>
      </dgm:t>
    </dgm:pt>
    <dgm:pt modelId="{05ACC323-8795-4F42-B093-7CDEB2E5F46A}" type="parTrans" cxnId="{31F0C7E2-C989-432C-9760-CD6961CEE98E}">
      <dgm:prSet/>
      <dgm:spPr/>
      <dgm:t>
        <a:bodyPr/>
        <a:lstStyle/>
        <a:p>
          <a:endParaRPr lang="en-US"/>
        </a:p>
      </dgm:t>
    </dgm:pt>
    <dgm:pt modelId="{51CE2402-B900-460B-98CD-80BDC97F6B32}" type="sibTrans" cxnId="{31F0C7E2-C989-432C-9760-CD6961CEE98E}">
      <dgm:prSet/>
      <dgm:spPr>
        <a:solidFill>
          <a:schemeClr val="accent5">
            <a:lumMod val="75000"/>
          </a:schemeClr>
        </a:solidFill>
      </dgm:spPr>
      <dgm:t>
        <a:bodyPr/>
        <a:lstStyle/>
        <a:p>
          <a:r>
            <a:rPr lang="en-US" dirty="0"/>
            <a:t>No</a:t>
          </a:r>
        </a:p>
      </dgm:t>
    </dgm:pt>
    <dgm:pt modelId="{75665658-00ED-481C-9717-5E13411B1A6D}">
      <dgm:prSet phldrT="[Text]"/>
      <dgm:spPr>
        <a:solidFill>
          <a:schemeClr val="accent4">
            <a:lumMod val="75000"/>
          </a:schemeClr>
        </a:solidFill>
      </dgm:spPr>
      <dgm:t>
        <a:bodyPr/>
        <a:lstStyle/>
        <a:p>
          <a:r>
            <a:rPr lang="en-US" dirty="0"/>
            <a:t>Will waiver adversely affect the rights/welfare of subjects?</a:t>
          </a:r>
        </a:p>
      </dgm:t>
    </dgm:pt>
    <dgm:pt modelId="{0AB2046D-933F-4BC9-BFBA-63A7C9FA749D}" type="parTrans" cxnId="{99024976-5548-466F-9C0E-B1309F21A27A}">
      <dgm:prSet/>
      <dgm:spPr/>
      <dgm:t>
        <a:bodyPr/>
        <a:lstStyle/>
        <a:p>
          <a:endParaRPr lang="en-US"/>
        </a:p>
      </dgm:t>
    </dgm:pt>
    <dgm:pt modelId="{FBD78189-C727-48E7-A39F-0DC9C2D78E06}" type="sibTrans" cxnId="{99024976-5548-466F-9C0E-B1309F21A27A}">
      <dgm:prSet/>
      <dgm:spPr>
        <a:solidFill>
          <a:schemeClr val="accent5">
            <a:lumMod val="75000"/>
          </a:schemeClr>
        </a:solidFill>
      </dgm:spPr>
      <dgm:t>
        <a:bodyPr/>
        <a:lstStyle/>
        <a:p>
          <a:r>
            <a:rPr lang="en-US" dirty="0"/>
            <a:t>No</a:t>
          </a:r>
        </a:p>
      </dgm:t>
    </dgm:pt>
    <dgm:pt modelId="{4CC73D86-AD73-4460-A9C8-FEBAB0970B11}">
      <dgm:prSet phldrT="[Text]"/>
      <dgm:spPr>
        <a:solidFill>
          <a:schemeClr val="accent4">
            <a:lumMod val="75000"/>
          </a:schemeClr>
        </a:solidFill>
      </dgm:spPr>
      <dgm:t>
        <a:bodyPr/>
        <a:lstStyle/>
        <a:p>
          <a:r>
            <a:rPr lang="en-US" dirty="0"/>
            <a:t>Can the research be practicably carried out without the waiver?</a:t>
          </a:r>
        </a:p>
      </dgm:t>
    </dgm:pt>
    <dgm:pt modelId="{524C04F2-FA32-444C-AE56-2268FD2D7128}" type="parTrans" cxnId="{88D5D356-2AAA-404B-9773-9BDF133B878B}">
      <dgm:prSet/>
      <dgm:spPr/>
      <dgm:t>
        <a:bodyPr/>
        <a:lstStyle/>
        <a:p>
          <a:endParaRPr lang="en-US"/>
        </a:p>
      </dgm:t>
    </dgm:pt>
    <dgm:pt modelId="{2BF36B1F-D97A-4EAB-ADE3-6A7E1F87D2ED}" type="sibTrans" cxnId="{88D5D356-2AAA-404B-9773-9BDF133B878B}">
      <dgm:prSet/>
      <dgm:spPr>
        <a:solidFill>
          <a:schemeClr val="accent5">
            <a:lumMod val="75000"/>
          </a:schemeClr>
        </a:solidFill>
      </dgm:spPr>
      <dgm:t>
        <a:bodyPr/>
        <a:lstStyle/>
        <a:p>
          <a:r>
            <a:rPr lang="en-US" dirty="0"/>
            <a:t>No</a:t>
          </a:r>
        </a:p>
      </dgm:t>
    </dgm:pt>
    <dgm:pt modelId="{60925E8C-7726-47C7-A365-BD89DB60F9B8}">
      <dgm:prSet phldrT="[Text]"/>
      <dgm:spPr>
        <a:solidFill>
          <a:schemeClr val="accent4">
            <a:lumMod val="75000"/>
          </a:schemeClr>
        </a:solidFill>
      </dgm:spPr>
      <dgm:t>
        <a:bodyPr/>
        <a:lstStyle/>
        <a:p>
          <a:r>
            <a:rPr lang="en-US" dirty="0"/>
            <a:t>Will subjects be provided with additional pertinent information after participation?</a:t>
          </a:r>
        </a:p>
      </dgm:t>
    </dgm:pt>
    <dgm:pt modelId="{5BB40FA4-AAA1-42A0-8F0A-53BCD27F634D}" type="parTrans" cxnId="{96FF95E9-AF8D-4EA1-BAF4-FECF2BD4B015}">
      <dgm:prSet/>
      <dgm:spPr/>
      <dgm:t>
        <a:bodyPr/>
        <a:lstStyle/>
        <a:p>
          <a:endParaRPr lang="en-US"/>
        </a:p>
      </dgm:t>
    </dgm:pt>
    <dgm:pt modelId="{963BE97E-2FD1-4DB5-B612-34069F6FF7C4}" type="sibTrans" cxnId="{96FF95E9-AF8D-4EA1-BAF4-FECF2BD4B015}">
      <dgm:prSet/>
      <dgm:spPr>
        <a:solidFill>
          <a:schemeClr val="accent5">
            <a:lumMod val="75000"/>
          </a:schemeClr>
        </a:solidFill>
      </dgm:spPr>
      <dgm:t>
        <a:bodyPr/>
        <a:lstStyle/>
        <a:p>
          <a:endParaRPr lang="en-US" dirty="0"/>
        </a:p>
      </dgm:t>
    </dgm:pt>
    <dgm:pt modelId="{A3847573-96D3-4C32-AA9D-6F86F7D270DD}">
      <dgm:prSet phldrT="[Text]"/>
      <dgm:spPr>
        <a:solidFill>
          <a:srgbClr val="92D050"/>
        </a:solidFill>
      </dgm:spPr>
      <dgm:t>
        <a:bodyPr/>
        <a:lstStyle/>
        <a:p>
          <a:r>
            <a:rPr lang="en-US" dirty="0"/>
            <a:t>Waiver of Informed Consent Approved</a:t>
          </a:r>
        </a:p>
      </dgm:t>
    </dgm:pt>
    <dgm:pt modelId="{BF1D0894-A7CC-468B-8C4F-4DA0AACE277F}" type="parTrans" cxnId="{37E7EE2A-D004-4D7D-B35A-1C919720585D}">
      <dgm:prSet/>
      <dgm:spPr/>
      <dgm:t>
        <a:bodyPr/>
        <a:lstStyle/>
        <a:p>
          <a:endParaRPr lang="en-US"/>
        </a:p>
      </dgm:t>
    </dgm:pt>
    <dgm:pt modelId="{7BCD70DF-F1C2-48B4-869A-1D397BBA4366}" type="sibTrans" cxnId="{37E7EE2A-D004-4D7D-B35A-1C919720585D}">
      <dgm:prSet/>
      <dgm:spPr/>
      <dgm:t>
        <a:bodyPr/>
        <a:lstStyle/>
        <a:p>
          <a:endParaRPr lang="en-US"/>
        </a:p>
      </dgm:t>
    </dgm:pt>
    <dgm:pt modelId="{123617BB-AB15-401D-9001-F9B979C54AE2}" type="pres">
      <dgm:prSet presAssocID="{BC75A445-0CEE-4C1D-A909-B45F8A71C007}" presName="Name0" presStyleCnt="0">
        <dgm:presLayoutVars>
          <dgm:dir/>
          <dgm:resizeHandles val="exact"/>
        </dgm:presLayoutVars>
      </dgm:prSet>
      <dgm:spPr/>
    </dgm:pt>
    <dgm:pt modelId="{52F143EC-C9B7-44B2-8C33-A8FCD7BF1711}" type="pres">
      <dgm:prSet presAssocID="{168C3960-FB70-4059-B95E-8E53D2DEBAF5}" presName="node" presStyleLbl="node1" presStyleIdx="0" presStyleCnt="5">
        <dgm:presLayoutVars>
          <dgm:bulletEnabled val="1"/>
        </dgm:presLayoutVars>
      </dgm:prSet>
      <dgm:spPr/>
    </dgm:pt>
    <dgm:pt modelId="{D961FCF2-1CDB-4E77-950A-E7E171D656BD}" type="pres">
      <dgm:prSet presAssocID="{51CE2402-B900-460B-98CD-80BDC97F6B32}" presName="sibTrans" presStyleLbl="sibTrans2D1" presStyleIdx="0" presStyleCnt="4"/>
      <dgm:spPr/>
    </dgm:pt>
    <dgm:pt modelId="{2B9C4161-FBE9-4FFC-9E71-835CD1146D80}" type="pres">
      <dgm:prSet presAssocID="{51CE2402-B900-460B-98CD-80BDC97F6B32}" presName="connectorText" presStyleLbl="sibTrans2D1" presStyleIdx="0" presStyleCnt="4"/>
      <dgm:spPr/>
    </dgm:pt>
    <dgm:pt modelId="{BC872509-2DD5-42CE-8162-814F6DD0E793}" type="pres">
      <dgm:prSet presAssocID="{75665658-00ED-481C-9717-5E13411B1A6D}" presName="node" presStyleLbl="node1" presStyleIdx="1" presStyleCnt="5">
        <dgm:presLayoutVars>
          <dgm:bulletEnabled val="1"/>
        </dgm:presLayoutVars>
      </dgm:prSet>
      <dgm:spPr/>
    </dgm:pt>
    <dgm:pt modelId="{2384F571-F484-479B-BD40-4EC6D0DF8095}" type="pres">
      <dgm:prSet presAssocID="{FBD78189-C727-48E7-A39F-0DC9C2D78E06}" presName="sibTrans" presStyleLbl="sibTrans2D1" presStyleIdx="1" presStyleCnt="4"/>
      <dgm:spPr/>
    </dgm:pt>
    <dgm:pt modelId="{7836687F-78D6-479A-9CB7-D1F386D26367}" type="pres">
      <dgm:prSet presAssocID="{FBD78189-C727-48E7-A39F-0DC9C2D78E06}" presName="connectorText" presStyleLbl="sibTrans2D1" presStyleIdx="1" presStyleCnt="4"/>
      <dgm:spPr/>
    </dgm:pt>
    <dgm:pt modelId="{897B6394-4C1C-46CB-94A2-B0E66C2C5AD2}" type="pres">
      <dgm:prSet presAssocID="{4CC73D86-AD73-4460-A9C8-FEBAB0970B11}" presName="node" presStyleLbl="node1" presStyleIdx="2" presStyleCnt="5">
        <dgm:presLayoutVars>
          <dgm:bulletEnabled val="1"/>
        </dgm:presLayoutVars>
      </dgm:prSet>
      <dgm:spPr/>
    </dgm:pt>
    <dgm:pt modelId="{6A3D0118-F84D-4BC6-A958-A1580167237E}" type="pres">
      <dgm:prSet presAssocID="{2BF36B1F-D97A-4EAB-ADE3-6A7E1F87D2ED}" presName="sibTrans" presStyleLbl="sibTrans2D1" presStyleIdx="2" presStyleCnt="4"/>
      <dgm:spPr/>
    </dgm:pt>
    <dgm:pt modelId="{DF11808D-704D-4369-A765-56AB6BF206D2}" type="pres">
      <dgm:prSet presAssocID="{2BF36B1F-D97A-4EAB-ADE3-6A7E1F87D2ED}" presName="connectorText" presStyleLbl="sibTrans2D1" presStyleIdx="2" presStyleCnt="4"/>
      <dgm:spPr/>
    </dgm:pt>
    <dgm:pt modelId="{5E2E1781-BF4C-48A4-BA86-6AB3FB8E5011}" type="pres">
      <dgm:prSet presAssocID="{60925E8C-7726-47C7-A365-BD89DB60F9B8}" presName="node" presStyleLbl="node1" presStyleIdx="3" presStyleCnt="5">
        <dgm:presLayoutVars>
          <dgm:bulletEnabled val="1"/>
        </dgm:presLayoutVars>
      </dgm:prSet>
      <dgm:spPr/>
    </dgm:pt>
    <dgm:pt modelId="{230B5A8F-E7BD-4DE6-8D23-811B423F869E}" type="pres">
      <dgm:prSet presAssocID="{963BE97E-2FD1-4DB5-B612-34069F6FF7C4}" presName="sibTrans" presStyleLbl="sibTrans2D1" presStyleIdx="3" presStyleCnt="4"/>
      <dgm:spPr/>
    </dgm:pt>
    <dgm:pt modelId="{2D188F36-ACC0-4EF7-937F-2B67F29217B2}" type="pres">
      <dgm:prSet presAssocID="{963BE97E-2FD1-4DB5-B612-34069F6FF7C4}" presName="connectorText" presStyleLbl="sibTrans2D1" presStyleIdx="3" presStyleCnt="4"/>
      <dgm:spPr/>
    </dgm:pt>
    <dgm:pt modelId="{5F29BC0D-502C-4D2E-89B2-9849CA141390}" type="pres">
      <dgm:prSet presAssocID="{A3847573-96D3-4C32-AA9D-6F86F7D270DD}" presName="node" presStyleLbl="node1" presStyleIdx="4" presStyleCnt="5">
        <dgm:presLayoutVars>
          <dgm:bulletEnabled val="1"/>
        </dgm:presLayoutVars>
      </dgm:prSet>
      <dgm:spPr/>
    </dgm:pt>
  </dgm:ptLst>
  <dgm:cxnLst>
    <dgm:cxn modelId="{515E470D-D6BA-4F75-B435-73A477C47F70}" type="presOf" srcId="{FBD78189-C727-48E7-A39F-0DC9C2D78E06}" destId="{7836687F-78D6-479A-9CB7-D1F386D26367}" srcOrd="1" destOrd="0" presId="urn:microsoft.com/office/officeart/2005/8/layout/process1"/>
    <dgm:cxn modelId="{B3124019-55D7-4A59-8F82-F8AC688FCBBA}" type="presOf" srcId="{2BF36B1F-D97A-4EAB-ADE3-6A7E1F87D2ED}" destId="{6A3D0118-F84D-4BC6-A958-A1580167237E}" srcOrd="0" destOrd="0" presId="urn:microsoft.com/office/officeart/2005/8/layout/process1"/>
    <dgm:cxn modelId="{37E7EE2A-D004-4D7D-B35A-1C919720585D}" srcId="{BC75A445-0CEE-4C1D-A909-B45F8A71C007}" destId="{A3847573-96D3-4C32-AA9D-6F86F7D270DD}" srcOrd="4" destOrd="0" parTransId="{BF1D0894-A7CC-468B-8C4F-4DA0AACE277F}" sibTransId="{7BCD70DF-F1C2-48B4-869A-1D397BBA4366}"/>
    <dgm:cxn modelId="{91103947-823B-4F5C-B4CF-E28D60615287}" type="presOf" srcId="{A3847573-96D3-4C32-AA9D-6F86F7D270DD}" destId="{5F29BC0D-502C-4D2E-89B2-9849CA141390}" srcOrd="0" destOrd="0" presId="urn:microsoft.com/office/officeart/2005/8/layout/process1"/>
    <dgm:cxn modelId="{65F72449-B93B-4CC5-B66B-56801DFB36D4}" type="presOf" srcId="{963BE97E-2FD1-4DB5-B612-34069F6FF7C4}" destId="{2D188F36-ACC0-4EF7-937F-2B67F29217B2}" srcOrd="1" destOrd="0" presId="urn:microsoft.com/office/officeart/2005/8/layout/process1"/>
    <dgm:cxn modelId="{99024976-5548-466F-9C0E-B1309F21A27A}" srcId="{BC75A445-0CEE-4C1D-A909-B45F8A71C007}" destId="{75665658-00ED-481C-9717-5E13411B1A6D}" srcOrd="1" destOrd="0" parTransId="{0AB2046D-933F-4BC9-BFBA-63A7C9FA749D}" sibTransId="{FBD78189-C727-48E7-A39F-0DC9C2D78E06}"/>
    <dgm:cxn modelId="{88D5D356-2AAA-404B-9773-9BDF133B878B}" srcId="{BC75A445-0CEE-4C1D-A909-B45F8A71C007}" destId="{4CC73D86-AD73-4460-A9C8-FEBAB0970B11}" srcOrd="2" destOrd="0" parTransId="{524C04F2-FA32-444C-AE56-2268FD2D7128}" sibTransId="{2BF36B1F-D97A-4EAB-ADE3-6A7E1F87D2ED}"/>
    <dgm:cxn modelId="{C007F856-2BAC-40C4-833F-A3DC50D1529D}" type="presOf" srcId="{51CE2402-B900-460B-98CD-80BDC97F6B32}" destId="{D961FCF2-1CDB-4E77-950A-E7E171D656BD}" srcOrd="0" destOrd="0" presId="urn:microsoft.com/office/officeart/2005/8/layout/process1"/>
    <dgm:cxn modelId="{EA4CBB57-9F3D-402E-8B03-EF8797910E55}" type="presOf" srcId="{75665658-00ED-481C-9717-5E13411B1A6D}" destId="{BC872509-2DD5-42CE-8162-814F6DD0E793}" srcOrd="0" destOrd="0" presId="urn:microsoft.com/office/officeart/2005/8/layout/process1"/>
    <dgm:cxn modelId="{B231EE7F-5559-4C0D-8D3D-630A66F2CDEE}" type="presOf" srcId="{51CE2402-B900-460B-98CD-80BDC97F6B32}" destId="{2B9C4161-FBE9-4FFC-9E71-835CD1146D80}" srcOrd="1" destOrd="0" presId="urn:microsoft.com/office/officeart/2005/8/layout/process1"/>
    <dgm:cxn modelId="{0BCB3698-E912-464D-A4FB-FE0B84288C46}" type="presOf" srcId="{FBD78189-C727-48E7-A39F-0DC9C2D78E06}" destId="{2384F571-F484-479B-BD40-4EC6D0DF8095}" srcOrd="0" destOrd="0" presId="urn:microsoft.com/office/officeart/2005/8/layout/process1"/>
    <dgm:cxn modelId="{319C7E9D-516D-46C3-8BD7-D4E349E2D42E}" type="presOf" srcId="{168C3960-FB70-4059-B95E-8E53D2DEBAF5}" destId="{52F143EC-C9B7-44B2-8C33-A8FCD7BF1711}" srcOrd="0" destOrd="0" presId="urn:microsoft.com/office/officeart/2005/8/layout/process1"/>
    <dgm:cxn modelId="{0E6133A2-5AEA-4695-B723-A17197973ECF}" type="presOf" srcId="{4CC73D86-AD73-4460-A9C8-FEBAB0970B11}" destId="{897B6394-4C1C-46CB-94A2-B0E66C2C5AD2}" srcOrd="0" destOrd="0" presId="urn:microsoft.com/office/officeart/2005/8/layout/process1"/>
    <dgm:cxn modelId="{744A96AB-1481-4E15-96F9-2E7E2FDD847A}" type="presOf" srcId="{2BF36B1F-D97A-4EAB-ADE3-6A7E1F87D2ED}" destId="{DF11808D-704D-4369-A765-56AB6BF206D2}" srcOrd="1" destOrd="0" presId="urn:microsoft.com/office/officeart/2005/8/layout/process1"/>
    <dgm:cxn modelId="{70F137C0-CDC1-472A-82B6-211BF7CFFBC8}" type="presOf" srcId="{963BE97E-2FD1-4DB5-B612-34069F6FF7C4}" destId="{230B5A8F-E7BD-4DE6-8D23-811B423F869E}" srcOrd="0" destOrd="0" presId="urn:microsoft.com/office/officeart/2005/8/layout/process1"/>
    <dgm:cxn modelId="{C65C8AC1-913F-440F-847E-48DD35339F3A}" type="presOf" srcId="{BC75A445-0CEE-4C1D-A909-B45F8A71C007}" destId="{123617BB-AB15-401D-9001-F9B979C54AE2}" srcOrd="0" destOrd="0" presId="urn:microsoft.com/office/officeart/2005/8/layout/process1"/>
    <dgm:cxn modelId="{31F0C7E2-C989-432C-9760-CD6961CEE98E}" srcId="{BC75A445-0CEE-4C1D-A909-B45F8A71C007}" destId="{168C3960-FB70-4059-B95E-8E53D2DEBAF5}" srcOrd="0" destOrd="0" parTransId="{05ACC323-8795-4F42-B093-7CDEB2E5F46A}" sibTransId="{51CE2402-B900-460B-98CD-80BDC97F6B32}"/>
    <dgm:cxn modelId="{96FF95E9-AF8D-4EA1-BAF4-FECF2BD4B015}" srcId="{BC75A445-0CEE-4C1D-A909-B45F8A71C007}" destId="{60925E8C-7726-47C7-A365-BD89DB60F9B8}" srcOrd="3" destOrd="0" parTransId="{5BB40FA4-AAA1-42A0-8F0A-53BCD27F634D}" sibTransId="{963BE97E-2FD1-4DB5-B612-34069F6FF7C4}"/>
    <dgm:cxn modelId="{F2D721FD-C5D6-4184-8922-849672FC1AD0}" type="presOf" srcId="{60925E8C-7726-47C7-A365-BD89DB60F9B8}" destId="{5E2E1781-BF4C-48A4-BA86-6AB3FB8E5011}" srcOrd="0" destOrd="0" presId="urn:microsoft.com/office/officeart/2005/8/layout/process1"/>
    <dgm:cxn modelId="{58BE5BC2-914F-4C5E-AD00-5E6707CA0401}" type="presParOf" srcId="{123617BB-AB15-401D-9001-F9B979C54AE2}" destId="{52F143EC-C9B7-44B2-8C33-A8FCD7BF1711}" srcOrd="0" destOrd="0" presId="urn:microsoft.com/office/officeart/2005/8/layout/process1"/>
    <dgm:cxn modelId="{BFFAE5FF-11D8-44A8-AE2C-53664D46B91B}" type="presParOf" srcId="{123617BB-AB15-401D-9001-F9B979C54AE2}" destId="{D961FCF2-1CDB-4E77-950A-E7E171D656BD}" srcOrd="1" destOrd="0" presId="urn:microsoft.com/office/officeart/2005/8/layout/process1"/>
    <dgm:cxn modelId="{72C1EE97-8B08-4F52-8D93-158DE43398EC}" type="presParOf" srcId="{D961FCF2-1CDB-4E77-950A-E7E171D656BD}" destId="{2B9C4161-FBE9-4FFC-9E71-835CD1146D80}" srcOrd="0" destOrd="0" presId="urn:microsoft.com/office/officeart/2005/8/layout/process1"/>
    <dgm:cxn modelId="{CC8C25D5-C5E1-4E23-8737-31D4B705A251}" type="presParOf" srcId="{123617BB-AB15-401D-9001-F9B979C54AE2}" destId="{BC872509-2DD5-42CE-8162-814F6DD0E793}" srcOrd="2" destOrd="0" presId="urn:microsoft.com/office/officeart/2005/8/layout/process1"/>
    <dgm:cxn modelId="{17E627E5-0F00-449E-A5FA-99708002247B}" type="presParOf" srcId="{123617BB-AB15-401D-9001-F9B979C54AE2}" destId="{2384F571-F484-479B-BD40-4EC6D0DF8095}" srcOrd="3" destOrd="0" presId="urn:microsoft.com/office/officeart/2005/8/layout/process1"/>
    <dgm:cxn modelId="{ACBEC1DA-39EF-447A-9AA0-BABE69C52AE8}" type="presParOf" srcId="{2384F571-F484-479B-BD40-4EC6D0DF8095}" destId="{7836687F-78D6-479A-9CB7-D1F386D26367}" srcOrd="0" destOrd="0" presId="urn:microsoft.com/office/officeart/2005/8/layout/process1"/>
    <dgm:cxn modelId="{4E128AF6-8019-4703-90CC-DFF5A7041092}" type="presParOf" srcId="{123617BB-AB15-401D-9001-F9B979C54AE2}" destId="{897B6394-4C1C-46CB-94A2-B0E66C2C5AD2}" srcOrd="4" destOrd="0" presId="urn:microsoft.com/office/officeart/2005/8/layout/process1"/>
    <dgm:cxn modelId="{7172B78B-6D78-4CFF-948B-0E0A581D8431}" type="presParOf" srcId="{123617BB-AB15-401D-9001-F9B979C54AE2}" destId="{6A3D0118-F84D-4BC6-A958-A1580167237E}" srcOrd="5" destOrd="0" presId="urn:microsoft.com/office/officeart/2005/8/layout/process1"/>
    <dgm:cxn modelId="{29A97A29-C26B-4388-970C-110052026D17}" type="presParOf" srcId="{6A3D0118-F84D-4BC6-A958-A1580167237E}" destId="{DF11808D-704D-4369-A765-56AB6BF206D2}" srcOrd="0" destOrd="0" presId="urn:microsoft.com/office/officeart/2005/8/layout/process1"/>
    <dgm:cxn modelId="{5CC033E4-56E5-4E3D-A020-A779F32FF2ED}" type="presParOf" srcId="{123617BB-AB15-401D-9001-F9B979C54AE2}" destId="{5E2E1781-BF4C-48A4-BA86-6AB3FB8E5011}" srcOrd="6" destOrd="0" presId="urn:microsoft.com/office/officeart/2005/8/layout/process1"/>
    <dgm:cxn modelId="{0A696B03-C12A-448B-A685-A2BB5DC7CAE5}" type="presParOf" srcId="{123617BB-AB15-401D-9001-F9B979C54AE2}" destId="{230B5A8F-E7BD-4DE6-8D23-811B423F869E}" srcOrd="7" destOrd="0" presId="urn:microsoft.com/office/officeart/2005/8/layout/process1"/>
    <dgm:cxn modelId="{1923827B-3E72-4930-81A2-B0AF3A66EEC0}" type="presParOf" srcId="{230B5A8F-E7BD-4DE6-8D23-811B423F869E}" destId="{2D188F36-ACC0-4EF7-937F-2B67F29217B2}" srcOrd="0" destOrd="0" presId="urn:microsoft.com/office/officeart/2005/8/layout/process1"/>
    <dgm:cxn modelId="{FB921B86-8851-4093-92B7-A03F303DCC00}" type="presParOf" srcId="{123617BB-AB15-401D-9001-F9B979C54AE2}" destId="{5F29BC0D-502C-4D2E-89B2-9849CA14139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ECAF8F-39B4-4E4A-A80F-6FBC313C251C}"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0F3FB85D-A016-4BAA-A891-CFAC10CD2022}">
      <dgm:prSet phldrT="[Text]" custT="1"/>
      <dgm:spPr/>
      <dgm:t>
        <a:bodyPr/>
        <a:lstStyle/>
        <a:p>
          <a:r>
            <a:rPr lang="en-US" sz="2000" dirty="0"/>
            <a:t>45 CFR 67.117(c)(i)</a:t>
          </a:r>
        </a:p>
      </dgm:t>
    </dgm:pt>
    <dgm:pt modelId="{34072423-DC83-4B3F-AC75-908B26AFCA96}" type="parTrans" cxnId="{0CE3C631-F311-4435-AE6F-CF0BBBA17C87}">
      <dgm:prSet/>
      <dgm:spPr/>
      <dgm:t>
        <a:bodyPr/>
        <a:lstStyle/>
        <a:p>
          <a:endParaRPr lang="en-US"/>
        </a:p>
      </dgm:t>
    </dgm:pt>
    <dgm:pt modelId="{7C502020-2BBA-42B1-AB48-81C9034A2C4A}" type="sibTrans" cxnId="{0CE3C631-F311-4435-AE6F-CF0BBBA17C87}">
      <dgm:prSet/>
      <dgm:spPr/>
      <dgm:t>
        <a:bodyPr/>
        <a:lstStyle/>
        <a:p>
          <a:endParaRPr lang="en-US"/>
        </a:p>
      </dgm:t>
    </dgm:pt>
    <dgm:pt modelId="{1262AC39-A76F-43A1-A718-EF7F820D8F56}">
      <dgm:prSet phldrT="[Text]"/>
      <dgm:spPr/>
      <dgm:t>
        <a:bodyPr/>
        <a:lstStyle/>
        <a:p>
          <a:r>
            <a:rPr lang="en-US" dirty="0"/>
            <a:t> </a:t>
          </a:r>
        </a:p>
      </dgm:t>
    </dgm:pt>
    <dgm:pt modelId="{707B218B-0D1D-4625-9481-2370C68B3839}" type="parTrans" cxnId="{F6EF890C-5FC6-4ED5-B6C5-B55667B6E195}">
      <dgm:prSet/>
      <dgm:spPr/>
      <dgm:t>
        <a:bodyPr/>
        <a:lstStyle/>
        <a:p>
          <a:endParaRPr lang="en-US"/>
        </a:p>
      </dgm:t>
    </dgm:pt>
    <dgm:pt modelId="{157DC6BC-144C-493A-A281-3620C8EAEACC}" type="sibTrans" cxnId="{F6EF890C-5FC6-4ED5-B6C5-B55667B6E195}">
      <dgm:prSet/>
      <dgm:spPr/>
      <dgm:t>
        <a:bodyPr/>
        <a:lstStyle/>
        <a:p>
          <a:endParaRPr lang="en-US"/>
        </a:p>
      </dgm:t>
    </dgm:pt>
    <dgm:pt modelId="{9D1D43BC-0DED-4A79-93D8-4E2BD20D4F90}">
      <dgm:prSet phldrT="[Text]" custT="1"/>
      <dgm:spPr/>
      <dgm:t>
        <a:bodyPr/>
        <a:lstStyle/>
        <a:p>
          <a:pPr>
            <a:buFont typeface="Arial" panose="020B0604020202020204" pitchFamily="34" charset="0"/>
            <a:buChar char="•"/>
          </a:pPr>
          <a:r>
            <a:rPr lang="en-US" sz="1600" dirty="0">
              <a:latin typeface="+mn-lt"/>
            </a:rPr>
            <a:t>The </a:t>
          </a:r>
          <a:r>
            <a:rPr lang="en-US" sz="1600" b="1" dirty="0">
              <a:latin typeface="+mn-lt"/>
            </a:rPr>
            <a:t>only record linking </a:t>
          </a:r>
          <a:r>
            <a:rPr lang="en-US" sz="1600" dirty="0">
              <a:latin typeface="+mn-lt"/>
            </a:rPr>
            <a:t>the subject and the research would be the </a:t>
          </a:r>
          <a:r>
            <a:rPr lang="en-US" sz="1600" b="1" dirty="0">
              <a:latin typeface="+mn-lt"/>
            </a:rPr>
            <a:t>signed informed consent form</a:t>
          </a:r>
          <a:r>
            <a:rPr lang="en-US" sz="1600" dirty="0">
              <a:latin typeface="+mn-lt"/>
            </a:rPr>
            <a:t>; </a:t>
          </a:r>
        </a:p>
      </dgm:t>
    </dgm:pt>
    <dgm:pt modelId="{477520DB-970F-4223-B4AB-00EB85CE5D93}" type="parTrans" cxnId="{C1B51B1C-2417-4431-BB65-7D5AB4BD57A9}">
      <dgm:prSet/>
      <dgm:spPr/>
      <dgm:t>
        <a:bodyPr/>
        <a:lstStyle/>
        <a:p>
          <a:endParaRPr lang="en-US"/>
        </a:p>
      </dgm:t>
    </dgm:pt>
    <dgm:pt modelId="{A6EF3E09-E473-45F1-9983-8FD01347E073}" type="sibTrans" cxnId="{C1B51B1C-2417-4431-BB65-7D5AB4BD57A9}">
      <dgm:prSet/>
      <dgm:spPr/>
      <dgm:t>
        <a:bodyPr/>
        <a:lstStyle/>
        <a:p>
          <a:endParaRPr lang="en-US"/>
        </a:p>
      </dgm:t>
    </dgm:pt>
    <dgm:pt modelId="{B0674C65-A359-4CFD-A94E-226F88E2685B}">
      <dgm:prSet phldrT="[Text]" custT="1"/>
      <dgm:spPr/>
      <dgm:t>
        <a:bodyPr/>
        <a:lstStyle/>
        <a:p>
          <a:r>
            <a:rPr lang="en-US" sz="1800" dirty="0"/>
            <a:t>45 CFR 67.117(c)(ii)</a:t>
          </a:r>
        </a:p>
      </dgm:t>
    </dgm:pt>
    <dgm:pt modelId="{951B6A88-BB28-4871-B038-E90F3EBCCF0B}" type="parTrans" cxnId="{67F3E955-FE0A-4526-A2FC-851356E448C3}">
      <dgm:prSet/>
      <dgm:spPr/>
      <dgm:t>
        <a:bodyPr/>
        <a:lstStyle/>
        <a:p>
          <a:endParaRPr lang="en-US"/>
        </a:p>
      </dgm:t>
    </dgm:pt>
    <dgm:pt modelId="{697EF518-843D-4D8F-91EE-AB903B0F47D2}" type="sibTrans" cxnId="{67F3E955-FE0A-4526-A2FC-851356E448C3}">
      <dgm:prSet/>
      <dgm:spPr/>
      <dgm:t>
        <a:bodyPr/>
        <a:lstStyle/>
        <a:p>
          <a:endParaRPr lang="en-US"/>
        </a:p>
      </dgm:t>
    </dgm:pt>
    <dgm:pt modelId="{F7DA5A84-5573-4DF7-8686-0E640777BE32}">
      <dgm:prSet phldrT="[Text]"/>
      <dgm:spPr/>
      <dgm:t>
        <a:bodyPr/>
        <a:lstStyle/>
        <a:p>
          <a:r>
            <a:rPr lang="en-US" dirty="0"/>
            <a:t> </a:t>
          </a:r>
        </a:p>
      </dgm:t>
    </dgm:pt>
    <dgm:pt modelId="{FED10C4F-D8A5-418C-B23D-4B5802A042C5}" type="parTrans" cxnId="{92007929-15D0-44EC-A2D7-085A9E6494D1}">
      <dgm:prSet/>
      <dgm:spPr/>
      <dgm:t>
        <a:bodyPr/>
        <a:lstStyle/>
        <a:p>
          <a:endParaRPr lang="en-US"/>
        </a:p>
      </dgm:t>
    </dgm:pt>
    <dgm:pt modelId="{3AC77EC7-1CB6-47DB-A3AD-8B8F61533CDB}" type="sibTrans" cxnId="{92007929-15D0-44EC-A2D7-085A9E6494D1}">
      <dgm:prSet/>
      <dgm:spPr/>
      <dgm:t>
        <a:bodyPr/>
        <a:lstStyle/>
        <a:p>
          <a:endParaRPr lang="en-US"/>
        </a:p>
      </dgm:t>
    </dgm:pt>
    <dgm:pt modelId="{E6BE1019-BB0C-4F31-A2C1-7C9F10D5AABA}">
      <dgm:prSet phldrT="[Text]" custT="1"/>
      <dgm:spPr/>
      <dgm:t>
        <a:bodyPr/>
        <a:lstStyle/>
        <a:p>
          <a:r>
            <a:rPr lang="en-US" sz="1600" dirty="0">
              <a:latin typeface="+mn-lt"/>
            </a:rPr>
            <a:t>The research </a:t>
          </a:r>
          <a:r>
            <a:rPr lang="en-US" sz="1600" b="1" dirty="0">
              <a:latin typeface="+mn-lt"/>
            </a:rPr>
            <a:t>presents no more than minimal risk </a:t>
          </a:r>
          <a:r>
            <a:rPr lang="en-US" sz="1600" dirty="0">
              <a:latin typeface="+mn-lt"/>
            </a:rPr>
            <a:t>of harm to subjects; and,</a:t>
          </a:r>
        </a:p>
      </dgm:t>
    </dgm:pt>
    <dgm:pt modelId="{F1CC960D-2F41-4544-BB4A-1F997BE7E1A2}" type="parTrans" cxnId="{9F9D3943-B8FE-4055-99EF-410618503B88}">
      <dgm:prSet/>
      <dgm:spPr/>
      <dgm:t>
        <a:bodyPr/>
        <a:lstStyle/>
        <a:p>
          <a:endParaRPr lang="en-US"/>
        </a:p>
      </dgm:t>
    </dgm:pt>
    <dgm:pt modelId="{952FAE6D-3971-4DFB-AEC2-5D761E1A600C}" type="sibTrans" cxnId="{9F9D3943-B8FE-4055-99EF-410618503B88}">
      <dgm:prSet/>
      <dgm:spPr/>
      <dgm:t>
        <a:bodyPr/>
        <a:lstStyle/>
        <a:p>
          <a:endParaRPr lang="en-US"/>
        </a:p>
      </dgm:t>
    </dgm:pt>
    <dgm:pt modelId="{1615A6E9-88C1-4336-B31A-27936F14531C}">
      <dgm:prSet phldrT="[Text]" custT="1"/>
      <dgm:spPr/>
      <dgm:t>
        <a:bodyPr/>
        <a:lstStyle/>
        <a:p>
          <a:r>
            <a:rPr lang="en-US" sz="2000" dirty="0"/>
            <a:t>45 CFR 67.117(c)(iii)</a:t>
          </a:r>
        </a:p>
      </dgm:t>
    </dgm:pt>
    <dgm:pt modelId="{F4F80399-8980-44BC-9883-BA2355C6177B}" type="parTrans" cxnId="{761FA919-0557-44D9-AF8B-EFB25AA955B6}">
      <dgm:prSet/>
      <dgm:spPr/>
      <dgm:t>
        <a:bodyPr/>
        <a:lstStyle/>
        <a:p>
          <a:endParaRPr lang="en-US"/>
        </a:p>
      </dgm:t>
    </dgm:pt>
    <dgm:pt modelId="{6884D7E0-FE73-42F6-894E-251338F31631}" type="sibTrans" cxnId="{761FA919-0557-44D9-AF8B-EFB25AA955B6}">
      <dgm:prSet/>
      <dgm:spPr/>
      <dgm:t>
        <a:bodyPr/>
        <a:lstStyle/>
        <a:p>
          <a:endParaRPr lang="en-US"/>
        </a:p>
      </dgm:t>
    </dgm:pt>
    <dgm:pt modelId="{335B42ED-295F-4FD9-BE35-53AC332C077F}">
      <dgm:prSet phldrT="[Text]"/>
      <dgm:spPr/>
      <dgm:t>
        <a:bodyPr/>
        <a:lstStyle/>
        <a:p>
          <a:r>
            <a:rPr lang="en-US" dirty="0"/>
            <a:t> </a:t>
          </a:r>
        </a:p>
      </dgm:t>
    </dgm:pt>
    <dgm:pt modelId="{5EABB03E-CCCF-4AB9-B541-D5736452851C}" type="parTrans" cxnId="{CA97E640-6A4D-401E-A5B8-F4DA03443484}">
      <dgm:prSet/>
      <dgm:spPr/>
      <dgm:t>
        <a:bodyPr/>
        <a:lstStyle/>
        <a:p>
          <a:endParaRPr lang="en-US"/>
        </a:p>
      </dgm:t>
    </dgm:pt>
    <dgm:pt modelId="{0E82AF78-50EF-4A44-91EC-E81727050EA8}" type="sibTrans" cxnId="{CA97E640-6A4D-401E-A5B8-F4DA03443484}">
      <dgm:prSet/>
      <dgm:spPr/>
      <dgm:t>
        <a:bodyPr/>
        <a:lstStyle/>
        <a:p>
          <a:endParaRPr lang="en-US"/>
        </a:p>
      </dgm:t>
    </dgm:pt>
    <dgm:pt modelId="{B7090D8E-A072-4291-A10D-70BEA65BDB35}">
      <dgm:prSet phldrT="[Text]" custT="1"/>
      <dgm:spPr/>
      <dgm:t>
        <a:bodyPr/>
        <a:lstStyle/>
        <a:p>
          <a:r>
            <a:rPr lang="en-US" sz="1600" dirty="0">
              <a:latin typeface="+mn-lt"/>
            </a:rPr>
            <a:t>The subject or LAR is a </a:t>
          </a:r>
          <a:r>
            <a:rPr lang="en-US" sz="1600" b="1" dirty="0">
              <a:latin typeface="+mn-lt"/>
            </a:rPr>
            <a:t>member of a distinct cultural group </a:t>
          </a:r>
          <a:r>
            <a:rPr lang="en-US" sz="1600" dirty="0">
              <a:latin typeface="+mn-lt"/>
            </a:rPr>
            <a:t>or community in which signing forms is not the norm; </a:t>
          </a:r>
        </a:p>
      </dgm:t>
    </dgm:pt>
    <dgm:pt modelId="{CED3043D-F810-467F-B692-42463434A3CC}" type="parTrans" cxnId="{3C7CCA27-C210-4B38-8452-A10AC6597837}">
      <dgm:prSet/>
      <dgm:spPr/>
      <dgm:t>
        <a:bodyPr/>
        <a:lstStyle/>
        <a:p>
          <a:endParaRPr lang="en-US"/>
        </a:p>
      </dgm:t>
    </dgm:pt>
    <dgm:pt modelId="{973D0101-41E3-4A0B-BE1C-8ACF8194ABB0}" type="sibTrans" cxnId="{3C7CCA27-C210-4B38-8452-A10AC6597837}">
      <dgm:prSet/>
      <dgm:spPr/>
      <dgm:t>
        <a:bodyPr/>
        <a:lstStyle/>
        <a:p>
          <a:endParaRPr lang="en-US"/>
        </a:p>
      </dgm:t>
    </dgm:pt>
    <dgm:pt modelId="{DA33CA72-D130-4CE0-948C-8812E143F9D9}">
      <dgm:prSet phldrT="[Text]" custT="1"/>
      <dgm:spPr/>
      <dgm:t>
        <a:bodyPr/>
        <a:lstStyle/>
        <a:p>
          <a:pPr>
            <a:buFont typeface="Arial" panose="020B0604020202020204" pitchFamily="34" charset="0"/>
            <a:buChar char="•"/>
          </a:pPr>
          <a:r>
            <a:rPr lang="en-US" sz="1600" dirty="0">
              <a:latin typeface="+mn-lt"/>
            </a:rPr>
            <a:t>The </a:t>
          </a:r>
          <a:r>
            <a:rPr lang="en-US" sz="1600" b="1" dirty="0">
              <a:latin typeface="+mn-lt"/>
            </a:rPr>
            <a:t>principal risk</a:t>
          </a:r>
          <a:r>
            <a:rPr lang="en-US" sz="1600" dirty="0">
              <a:latin typeface="+mn-lt"/>
            </a:rPr>
            <a:t> would be potential harm resulting from a </a:t>
          </a:r>
          <a:r>
            <a:rPr lang="en-US" sz="1600" b="1" dirty="0">
              <a:latin typeface="+mn-lt"/>
            </a:rPr>
            <a:t>breach in confidentiality</a:t>
          </a:r>
          <a:r>
            <a:rPr lang="en-US" sz="1600" dirty="0">
              <a:latin typeface="+mn-lt"/>
            </a:rPr>
            <a:t>; and,</a:t>
          </a:r>
        </a:p>
      </dgm:t>
    </dgm:pt>
    <dgm:pt modelId="{B7A656B4-5C09-437F-BABD-A96841175C04}" type="parTrans" cxnId="{0E2D4E55-105F-4DD1-93E6-EFDFA8565A5A}">
      <dgm:prSet/>
      <dgm:spPr/>
      <dgm:t>
        <a:bodyPr/>
        <a:lstStyle/>
        <a:p>
          <a:endParaRPr lang="en-US"/>
        </a:p>
      </dgm:t>
    </dgm:pt>
    <dgm:pt modelId="{FD021311-A9B3-488B-B833-DE267AD85562}" type="sibTrans" cxnId="{0E2D4E55-105F-4DD1-93E6-EFDFA8565A5A}">
      <dgm:prSet/>
      <dgm:spPr/>
      <dgm:t>
        <a:bodyPr/>
        <a:lstStyle/>
        <a:p>
          <a:endParaRPr lang="en-US"/>
        </a:p>
      </dgm:t>
    </dgm:pt>
    <dgm:pt modelId="{AC789646-8117-4D0D-9F3E-D55B81C06EE7}">
      <dgm:prSet phldrT="[Text]" custT="1"/>
      <dgm:spPr/>
      <dgm:t>
        <a:bodyPr/>
        <a:lstStyle/>
        <a:p>
          <a:pPr>
            <a:buFont typeface="Arial" panose="020B0604020202020204" pitchFamily="34" charset="0"/>
            <a:buChar char="•"/>
          </a:pPr>
          <a:r>
            <a:rPr lang="en-US" sz="1600" dirty="0">
              <a:latin typeface="+mn-lt"/>
            </a:rPr>
            <a:t>Each subject or LAR </a:t>
          </a:r>
          <a:r>
            <a:rPr lang="en-US" sz="1600" b="1" dirty="0">
              <a:latin typeface="+mn-lt"/>
            </a:rPr>
            <a:t>will be asked whether the subject wants documentation</a:t>
          </a:r>
          <a:r>
            <a:rPr lang="en-US" sz="1600" dirty="0">
              <a:latin typeface="+mn-lt"/>
            </a:rPr>
            <a:t> linking them. </a:t>
          </a:r>
        </a:p>
      </dgm:t>
    </dgm:pt>
    <dgm:pt modelId="{B05CC6B4-E173-49BE-AAA3-CF16489E2BEC}" type="parTrans" cxnId="{8505186E-1FB7-48F6-863A-961D99221716}">
      <dgm:prSet/>
      <dgm:spPr/>
      <dgm:t>
        <a:bodyPr/>
        <a:lstStyle/>
        <a:p>
          <a:endParaRPr lang="en-US"/>
        </a:p>
      </dgm:t>
    </dgm:pt>
    <dgm:pt modelId="{CAA5C30A-EE37-4ABC-B438-BC1843B879C6}" type="sibTrans" cxnId="{8505186E-1FB7-48F6-863A-961D99221716}">
      <dgm:prSet/>
      <dgm:spPr/>
      <dgm:t>
        <a:bodyPr/>
        <a:lstStyle/>
        <a:p>
          <a:endParaRPr lang="en-US"/>
        </a:p>
      </dgm:t>
    </dgm:pt>
    <dgm:pt modelId="{D5AECC97-F78C-47B7-970D-60B468464507}">
      <dgm:prSet phldrT="[Text]" custT="1"/>
      <dgm:spPr/>
      <dgm:t>
        <a:bodyPr/>
        <a:lstStyle/>
        <a:p>
          <a:r>
            <a:rPr lang="en-US" sz="1600" dirty="0">
              <a:latin typeface="+mn-lt"/>
            </a:rPr>
            <a:t>The research involves </a:t>
          </a:r>
          <a:r>
            <a:rPr lang="en-US" sz="1600" b="1" dirty="0">
              <a:latin typeface="+mn-lt"/>
            </a:rPr>
            <a:t>no procedures for which written consent is normally required </a:t>
          </a:r>
          <a:r>
            <a:rPr lang="en-US" sz="1600" dirty="0">
              <a:latin typeface="+mn-lt"/>
            </a:rPr>
            <a:t>outside of the research context</a:t>
          </a:r>
        </a:p>
      </dgm:t>
    </dgm:pt>
    <dgm:pt modelId="{2B4FC141-BEF4-4D66-A992-C6296BB80295}" type="parTrans" cxnId="{CC4CB84D-05E9-40DE-A6B2-0DA66AD3CD5F}">
      <dgm:prSet/>
      <dgm:spPr/>
      <dgm:t>
        <a:bodyPr/>
        <a:lstStyle/>
        <a:p>
          <a:endParaRPr lang="en-US"/>
        </a:p>
      </dgm:t>
    </dgm:pt>
    <dgm:pt modelId="{F3C8DA3D-D57A-453D-BF3A-5503277D5EA7}" type="sibTrans" cxnId="{CC4CB84D-05E9-40DE-A6B2-0DA66AD3CD5F}">
      <dgm:prSet/>
      <dgm:spPr/>
      <dgm:t>
        <a:bodyPr/>
        <a:lstStyle/>
        <a:p>
          <a:endParaRPr lang="en-US"/>
        </a:p>
      </dgm:t>
    </dgm:pt>
    <dgm:pt modelId="{36128A27-4A36-4ECA-8AEA-4FBCF2BEA365}">
      <dgm:prSet phldrT="[Text]" custT="1"/>
      <dgm:spPr/>
      <dgm:t>
        <a:bodyPr/>
        <a:lstStyle/>
        <a:p>
          <a:r>
            <a:rPr lang="en-US" sz="1600" dirty="0">
              <a:latin typeface="+mn-lt"/>
            </a:rPr>
            <a:t>The research presents </a:t>
          </a:r>
          <a:r>
            <a:rPr lang="en-US" sz="1600" b="1" dirty="0">
              <a:latin typeface="+mn-lt"/>
            </a:rPr>
            <a:t>no more than minimal risk </a:t>
          </a:r>
          <a:r>
            <a:rPr lang="en-US" sz="1600" dirty="0">
              <a:latin typeface="+mn-lt"/>
            </a:rPr>
            <a:t>of harm to subjects; and,  </a:t>
          </a:r>
        </a:p>
      </dgm:t>
    </dgm:pt>
    <dgm:pt modelId="{438AABFA-6A85-42C4-A6F3-BF6823F2EC06}" type="parTrans" cxnId="{6427DF45-617C-4110-A5BB-B4ADFE9AFDB1}">
      <dgm:prSet/>
      <dgm:spPr/>
      <dgm:t>
        <a:bodyPr/>
        <a:lstStyle/>
        <a:p>
          <a:endParaRPr lang="en-US"/>
        </a:p>
      </dgm:t>
    </dgm:pt>
    <dgm:pt modelId="{14D08BDE-BAE4-44EF-8D1B-0B5E81DF9F52}" type="sibTrans" cxnId="{6427DF45-617C-4110-A5BB-B4ADFE9AFDB1}">
      <dgm:prSet/>
      <dgm:spPr/>
      <dgm:t>
        <a:bodyPr/>
        <a:lstStyle/>
        <a:p>
          <a:endParaRPr lang="en-US"/>
        </a:p>
      </dgm:t>
    </dgm:pt>
    <dgm:pt modelId="{9E049E92-B699-4E31-ACC8-07D04729F85E}">
      <dgm:prSet phldrT="[Text]" custT="1"/>
      <dgm:spPr/>
      <dgm:t>
        <a:bodyPr/>
        <a:lstStyle/>
        <a:p>
          <a:r>
            <a:rPr lang="en-US" sz="1600" dirty="0">
              <a:latin typeface="+mn-lt"/>
            </a:rPr>
            <a:t>There is </a:t>
          </a:r>
          <a:r>
            <a:rPr lang="en-US" sz="1600" b="1" dirty="0">
              <a:latin typeface="+mn-lt"/>
            </a:rPr>
            <a:t>an appropriate, alternative mechanism </a:t>
          </a:r>
          <a:r>
            <a:rPr lang="en-US" sz="1600" dirty="0">
              <a:latin typeface="+mn-lt"/>
            </a:rPr>
            <a:t>for documenting that informed consent was obtained.</a:t>
          </a:r>
        </a:p>
      </dgm:t>
    </dgm:pt>
    <dgm:pt modelId="{968A8D4C-A078-49DF-BD71-545620ED31AB}" type="parTrans" cxnId="{06BCB944-6D1C-49BC-AD6E-35C5138DA28C}">
      <dgm:prSet/>
      <dgm:spPr/>
      <dgm:t>
        <a:bodyPr/>
        <a:lstStyle/>
        <a:p>
          <a:endParaRPr lang="en-US"/>
        </a:p>
      </dgm:t>
    </dgm:pt>
    <dgm:pt modelId="{CF9FAB22-E0BA-4762-A915-A8C882963C00}" type="sibTrans" cxnId="{06BCB944-6D1C-49BC-AD6E-35C5138DA28C}">
      <dgm:prSet/>
      <dgm:spPr/>
      <dgm:t>
        <a:bodyPr/>
        <a:lstStyle/>
        <a:p>
          <a:endParaRPr lang="en-US"/>
        </a:p>
      </dgm:t>
    </dgm:pt>
    <dgm:pt modelId="{EE2CB342-103B-470A-8A1F-32B6C03984F9}" type="pres">
      <dgm:prSet presAssocID="{49ECAF8F-39B4-4E4A-A80F-6FBC313C251C}" presName="Name0" presStyleCnt="0">
        <dgm:presLayoutVars>
          <dgm:chMax/>
          <dgm:chPref val="3"/>
          <dgm:dir/>
          <dgm:animOne val="branch"/>
          <dgm:animLvl val="lvl"/>
        </dgm:presLayoutVars>
      </dgm:prSet>
      <dgm:spPr/>
    </dgm:pt>
    <dgm:pt modelId="{7F00EABB-EBAC-404D-A6DA-DB3CCE9018C9}" type="pres">
      <dgm:prSet presAssocID="{0F3FB85D-A016-4BAA-A891-CFAC10CD2022}" presName="composite" presStyleCnt="0"/>
      <dgm:spPr/>
    </dgm:pt>
    <dgm:pt modelId="{CBA65E6B-4D75-4BFD-80F0-9434ADBEC9E1}" type="pres">
      <dgm:prSet presAssocID="{0F3FB85D-A016-4BAA-A891-CFAC10CD2022}" presName="FirstChild" presStyleLbl="revTx" presStyleIdx="0" presStyleCnt="6">
        <dgm:presLayoutVars>
          <dgm:chMax val="0"/>
          <dgm:chPref val="0"/>
          <dgm:bulletEnabled val="1"/>
        </dgm:presLayoutVars>
      </dgm:prSet>
      <dgm:spPr/>
    </dgm:pt>
    <dgm:pt modelId="{CB36930F-A481-4C72-A01F-A5AF9DE65951}" type="pres">
      <dgm:prSet presAssocID="{0F3FB85D-A016-4BAA-A891-CFAC10CD2022}" presName="Parent" presStyleLbl="alignNode1" presStyleIdx="0" presStyleCnt="3">
        <dgm:presLayoutVars>
          <dgm:chMax val="3"/>
          <dgm:chPref val="3"/>
          <dgm:bulletEnabled val="1"/>
        </dgm:presLayoutVars>
      </dgm:prSet>
      <dgm:spPr/>
    </dgm:pt>
    <dgm:pt modelId="{FBFDB5BF-C129-4A04-AFBB-DEE5535B238F}" type="pres">
      <dgm:prSet presAssocID="{0F3FB85D-A016-4BAA-A891-CFAC10CD2022}" presName="Accent" presStyleLbl="parChTrans1D1" presStyleIdx="0" presStyleCnt="3"/>
      <dgm:spPr/>
    </dgm:pt>
    <dgm:pt modelId="{9BA74C2F-196A-49A9-81EC-5DD4BD04AA75}" type="pres">
      <dgm:prSet presAssocID="{0F3FB85D-A016-4BAA-A891-CFAC10CD2022}" presName="Child" presStyleLbl="revTx" presStyleIdx="1" presStyleCnt="6">
        <dgm:presLayoutVars>
          <dgm:chMax val="0"/>
          <dgm:chPref val="0"/>
          <dgm:bulletEnabled val="1"/>
        </dgm:presLayoutVars>
      </dgm:prSet>
      <dgm:spPr/>
    </dgm:pt>
    <dgm:pt modelId="{71649560-7039-41CB-8027-38C88AAE3693}" type="pres">
      <dgm:prSet presAssocID="{7C502020-2BBA-42B1-AB48-81C9034A2C4A}" presName="sibTrans" presStyleCnt="0"/>
      <dgm:spPr/>
    </dgm:pt>
    <dgm:pt modelId="{5B489645-8969-4EB6-AB6D-56658206EBCA}" type="pres">
      <dgm:prSet presAssocID="{B0674C65-A359-4CFD-A94E-226F88E2685B}" presName="composite" presStyleCnt="0"/>
      <dgm:spPr/>
    </dgm:pt>
    <dgm:pt modelId="{D6E46585-0118-47C4-963F-75BD16DB9663}" type="pres">
      <dgm:prSet presAssocID="{B0674C65-A359-4CFD-A94E-226F88E2685B}" presName="FirstChild" presStyleLbl="revTx" presStyleIdx="2" presStyleCnt="6">
        <dgm:presLayoutVars>
          <dgm:chMax val="0"/>
          <dgm:chPref val="0"/>
          <dgm:bulletEnabled val="1"/>
        </dgm:presLayoutVars>
      </dgm:prSet>
      <dgm:spPr/>
    </dgm:pt>
    <dgm:pt modelId="{5EFB45C4-536D-44C7-82B7-678039154EC9}" type="pres">
      <dgm:prSet presAssocID="{B0674C65-A359-4CFD-A94E-226F88E2685B}" presName="Parent" presStyleLbl="alignNode1" presStyleIdx="1" presStyleCnt="3">
        <dgm:presLayoutVars>
          <dgm:chMax val="3"/>
          <dgm:chPref val="3"/>
          <dgm:bulletEnabled val="1"/>
        </dgm:presLayoutVars>
      </dgm:prSet>
      <dgm:spPr/>
    </dgm:pt>
    <dgm:pt modelId="{5272DB2B-31A1-45FF-BA85-626F713411D8}" type="pres">
      <dgm:prSet presAssocID="{B0674C65-A359-4CFD-A94E-226F88E2685B}" presName="Accent" presStyleLbl="parChTrans1D1" presStyleIdx="1" presStyleCnt="3"/>
      <dgm:spPr/>
    </dgm:pt>
    <dgm:pt modelId="{B86D688D-703B-43D4-9AD9-643029AF725C}" type="pres">
      <dgm:prSet presAssocID="{B0674C65-A359-4CFD-A94E-226F88E2685B}" presName="Child" presStyleLbl="revTx" presStyleIdx="3" presStyleCnt="6">
        <dgm:presLayoutVars>
          <dgm:chMax val="0"/>
          <dgm:chPref val="0"/>
          <dgm:bulletEnabled val="1"/>
        </dgm:presLayoutVars>
      </dgm:prSet>
      <dgm:spPr/>
    </dgm:pt>
    <dgm:pt modelId="{9C093B78-AEF2-45D1-BAE4-20D6E1E79883}" type="pres">
      <dgm:prSet presAssocID="{697EF518-843D-4D8F-91EE-AB903B0F47D2}" presName="sibTrans" presStyleCnt="0"/>
      <dgm:spPr/>
    </dgm:pt>
    <dgm:pt modelId="{22D15CFD-DB3A-477A-866F-0C2D693C202E}" type="pres">
      <dgm:prSet presAssocID="{1615A6E9-88C1-4336-B31A-27936F14531C}" presName="composite" presStyleCnt="0"/>
      <dgm:spPr/>
    </dgm:pt>
    <dgm:pt modelId="{1F4EFC78-958A-4DE6-BDAE-58EAC17A566D}" type="pres">
      <dgm:prSet presAssocID="{1615A6E9-88C1-4336-B31A-27936F14531C}" presName="FirstChild" presStyleLbl="revTx" presStyleIdx="4" presStyleCnt="6">
        <dgm:presLayoutVars>
          <dgm:chMax val="0"/>
          <dgm:chPref val="0"/>
          <dgm:bulletEnabled val="1"/>
        </dgm:presLayoutVars>
      </dgm:prSet>
      <dgm:spPr/>
    </dgm:pt>
    <dgm:pt modelId="{931E864E-4243-4356-A9E6-B9DDFFA71A0E}" type="pres">
      <dgm:prSet presAssocID="{1615A6E9-88C1-4336-B31A-27936F14531C}" presName="Parent" presStyleLbl="alignNode1" presStyleIdx="2" presStyleCnt="3">
        <dgm:presLayoutVars>
          <dgm:chMax val="3"/>
          <dgm:chPref val="3"/>
          <dgm:bulletEnabled val="1"/>
        </dgm:presLayoutVars>
      </dgm:prSet>
      <dgm:spPr/>
    </dgm:pt>
    <dgm:pt modelId="{E34CC63D-AB55-4821-8BD2-4B97AE5858CA}" type="pres">
      <dgm:prSet presAssocID="{1615A6E9-88C1-4336-B31A-27936F14531C}" presName="Accent" presStyleLbl="parChTrans1D1" presStyleIdx="2" presStyleCnt="3"/>
      <dgm:spPr/>
    </dgm:pt>
    <dgm:pt modelId="{9245559A-43F4-46CE-A14B-BFDAFC72D0A8}" type="pres">
      <dgm:prSet presAssocID="{1615A6E9-88C1-4336-B31A-27936F14531C}" presName="Child" presStyleLbl="revTx" presStyleIdx="5" presStyleCnt="6">
        <dgm:presLayoutVars>
          <dgm:chMax val="0"/>
          <dgm:chPref val="0"/>
          <dgm:bulletEnabled val="1"/>
        </dgm:presLayoutVars>
      </dgm:prSet>
      <dgm:spPr/>
    </dgm:pt>
  </dgm:ptLst>
  <dgm:cxnLst>
    <dgm:cxn modelId="{F6EF890C-5FC6-4ED5-B6C5-B55667B6E195}" srcId="{0F3FB85D-A016-4BAA-A891-CFAC10CD2022}" destId="{1262AC39-A76F-43A1-A718-EF7F820D8F56}" srcOrd="0" destOrd="0" parTransId="{707B218B-0D1D-4625-9481-2370C68B3839}" sibTransId="{157DC6BC-144C-493A-A281-3620C8EAEACC}"/>
    <dgm:cxn modelId="{761FA919-0557-44D9-AF8B-EFB25AA955B6}" srcId="{49ECAF8F-39B4-4E4A-A80F-6FBC313C251C}" destId="{1615A6E9-88C1-4336-B31A-27936F14531C}" srcOrd="2" destOrd="0" parTransId="{F4F80399-8980-44BC-9883-BA2355C6177B}" sibTransId="{6884D7E0-FE73-42F6-894E-251338F31631}"/>
    <dgm:cxn modelId="{C1B51B1C-2417-4431-BB65-7D5AB4BD57A9}" srcId="{0F3FB85D-A016-4BAA-A891-CFAC10CD2022}" destId="{9D1D43BC-0DED-4A79-93D8-4E2BD20D4F90}" srcOrd="1" destOrd="0" parTransId="{477520DB-970F-4223-B4AB-00EB85CE5D93}" sibTransId="{A6EF3E09-E473-45F1-9983-8FD01347E073}"/>
    <dgm:cxn modelId="{3C7CCA27-C210-4B38-8452-A10AC6597837}" srcId="{1615A6E9-88C1-4336-B31A-27936F14531C}" destId="{B7090D8E-A072-4291-A10D-70BEA65BDB35}" srcOrd="1" destOrd="0" parTransId="{CED3043D-F810-467F-B692-42463434A3CC}" sibTransId="{973D0101-41E3-4A0B-BE1C-8ACF8194ABB0}"/>
    <dgm:cxn modelId="{B8FC6B29-E7CD-4B67-A099-1F14B16D391B}" type="presOf" srcId="{0F3FB85D-A016-4BAA-A891-CFAC10CD2022}" destId="{CB36930F-A481-4C72-A01F-A5AF9DE65951}" srcOrd="0" destOrd="0" presId="urn:microsoft.com/office/officeart/2011/layout/TabList"/>
    <dgm:cxn modelId="{92007929-15D0-44EC-A2D7-085A9E6494D1}" srcId="{B0674C65-A359-4CFD-A94E-226F88E2685B}" destId="{F7DA5A84-5573-4DF7-8686-0E640777BE32}" srcOrd="0" destOrd="0" parTransId="{FED10C4F-D8A5-418C-B23D-4B5802A042C5}" sibTransId="{3AC77EC7-1CB6-47DB-A3AD-8B8F61533CDB}"/>
    <dgm:cxn modelId="{0CE3C631-F311-4435-AE6F-CF0BBBA17C87}" srcId="{49ECAF8F-39B4-4E4A-A80F-6FBC313C251C}" destId="{0F3FB85D-A016-4BAA-A891-CFAC10CD2022}" srcOrd="0" destOrd="0" parTransId="{34072423-DC83-4B3F-AC75-908B26AFCA96}" sibTransId="{7C502020-2BBA-42B1-AB48-81C9034A2C4A}"/>
    <dgm:cxn modelId="{03E7FD34-0C52-4B1F-AFE8-028ED6A0EE63}" type="presOf" srcId="{AC789646-8117-4D0D-9F3E-D55B81C06EE7}" destId="{9BA74C2F-196A-49A9-81EC-5DD4BD04AA75}" srcOrd="0" destOrd="2" presId="urn:microsoft.com/office/officeart/2011/layout/TabList"/>
    <dgm:cxn modelId="{6EAD4B3D-E173-4544-B602-771BF5BFE562}" type="presOf" srcId="{9E049E92-B699-4E31-ACC8-07D04729F85E}" destId="{9245559A-43F4-46CE-A14B-BFDAFC72D0A8}" srcOrd="0" destOrd="2" presId="urn:microsoft.com/office/officeart/2011/layout/TabList"/>
    <dgm:cxn modelId="{FD8AF23E-53B6-4930-9A17-E71623E51758}" type="presOf" srcId="{B7090D8E-A072-4291-A10D-70BEA65BDB35}" destId="{9245559A-43F4-46CE-A14B-BFDAFC72D0A8}" srcOrd="0" destOrd="0" presId="urn:microsoft.com/office/officeart/2011/layout/TabList"/>
    <dgm:cxn modelId="{CA97E640-6A4D-401E-A5B8-F4DA03443484}" srcId="{1615A6E9-88C1-4336-B31A-27936F14531C}" destId="{335B42ED-295F-4FD9-BE35-53AC332C077F}" srcOrd="0" destOrd="0" parTransId="{5EABB03E-CCCF-4AB9-B541-D5736452851C}" sibTransId="{0E82AF78-50EF-4A44-91EC-E81727050EA8}"/>
    <dgm:cxn modelId="{3D960060-584C-42EE-A056-21E23167560B}" type="presOf" srcId="{DA33CA72-D130-4CE0-948C-8812E143F9D9}" destId="{9BA74C2F-196A-49A9-81EC-5DD4BD04AA75}" srcOrd="0" destOrd="1" presId="urn:microsoft.com/office/officeart/2011/layout/TabList"/>
    <dgm:cxn modelId="{9F9D3943-B8FE-4055-99EF-410618503B88}" srcId="{B0674C65-A359-4CFD-A94E-226F88E2685B}" destId="{E6BE1019-BB0C-4F31-A2C1-7C9F10D5AABA}" srcOrd="1" destOrd="0" parTransId="{F1CC960D-2F41-4544-BB4A-1F997BE7E1A2}" sibTransId="{952FAE6D-3971-4DFB-AEC2-5D761E1A600C}"/>
    <dgm:cxn modelId="{06BCB944-6D1C-49BC-AD6E-35C5138DA28C}" srcId="{1615A6E9-88C1-4336-B31A-27936F14531C}" destId="{9E049E92-B699-4E31-ACC8-07D04729F85E}" srcOrd="3" destOrd="0" parTransId="{968A8D4C-A078-49DF-BD71-545620ED31AB}" sibTransId="{CF9FAB22-E0BA-4762-A915-A8C882963C00}"/>
    <dgm:cxn modelId="{CE178F45-E912-442F-B8C0-1A5C4E19D81E}" type="presOf" srcId="{1615A6E9-88C1-4336-B31A-27936F14531C}" destId="{931E864E-4243-4356-A9E6-B9DDFFA71A0E}" srcOrd="0" destOrd="0" presId="urn:microsoft.com/office/officeart/2011/layout/TabList"/>
    <dgm:cxn modelId="{6427DF45-617C-4110-A5BB-B4ADFE9AFDB1}" srcId="{1615A6E9-88C1-4336-B31A-27936F14531C}" destId="{36128A27-4A36-4ECA-8AEA-4FBCF2BEA365}" srcOrd="2" destOrd="0" parTransId="{438AABFA-6A85-42C4-A6F3-BF6823F2EC06}" sibTransId="{14D08BDE-BAE4-44EF-8D1B-0B5E81DF9F52}"/>
    <dgm:cxn modelId="{2340BF6A-1D4E-436D-93C2-B3E104F0D180}" type="presOf" srcId="{335B42ED-295F-4FD9-BE35-53AC332C077F}" destId="{1F4EFC78-958A-4DE6-BDAE-58EAC17A566D}" srcOrd="0" destOrd="0" presId="urn:microsoft.com/office/officeart/2011/layout/TabList"/>
    <dgm:cxn modelId="{CC4CB84D-05E9-40DE-A6B2-0DA66AD3CD5F}" srcId="{B0674C65-A359-4CFD-A94E-226F88E2685B}" destId="{D5AECC97-F78C-47B7-970D-60B468464507}" srcOrd="2" destOrd="0" parTransId="{2B4FC141-BEF4-4D66-A992-C6296BB80295}" sibTransId="{F3C8DA3D-D57A-453D-BF3A-5503277D5EA7}"/>
    <dgm:cxn modelId="{8505186E-1FB7-48F6-863A-961D99221716}" srcId="{0F3FB85D-A016-4BAA-A891-CFAC10CD2022}" destId="{AC789646-8117-4D0D-9F3E-D55B81C06EE7}" srcOrd="3" destOrd="0" parTransId="{B05CC6B4-E173-49BE-AAA3-CF16489E2BEC}" sibTransId="{CAA5C30A-EE37-4ABC-B438-BC1843B879C6}"/>
    <dgm:cxn modelId="{CA1F4E55-CEF1-40B3-BD6E-D2E22502BA90}" type="presOf" srcId="{B0674C65-A359-4CFD-A94E-226F88E2685B}" destId="{5EFB45C4-536D-44C7-82B7-678039154EC9}" srcOrd="0" destOrd="0" presId="urn:microsoft.com/office/officeart/2011/layout/TabList"/>
    <dgm:cxn modelId="{0E2D4E55-105F-4DD1-93E6-EFDFA8565A5A}" srcId="{0F3FB85D-A016-4BAA-A891-CFAC10CD2022}" destId="{DA33CA72-D130-4CE0-948C-8812E143F9D9}" srcOrd="2" destOrd="0" parTransId="{B7A656B4-5C09-437F-BABD-A96841175C04}" sibTransId="{FD021311-A9B3-488B-B833-DE267AD85562}"/>
    <dgm:cxn modelId="{6BEB5655-A599-489B-A88C-7B5673824DAE}" type="presOf" srcId="{9D1D43BC-0DED-4A79-93D8-4E2BD20D4F90}" destId="{9BA74C2F-196A-49A9-81EC-5DD4BD04AA75}" srcOrd="0" destOrd="0" presId="urn:microsoft.com/office/officeart/2011/layout/TabList"/>
    <dgm:cxn modelId="{67F3E955-FE0A-4526-A2FC-851356E448C3}" srcId="{49ECAF8F-39B4-4E4A-A80F-6FBC313C251C}" destId="{B0674C65-A359-4CFD-A94E-226F88E2685B}" srcOrd="1" destOrd="0" parTransId="{951B6A88-BB28-4871-B038-E90F3EBCCF0B}" sibTransId="{697EF518-843D-4D8F-91EE-AB903B0F47D2}"/>
    <dgm:cxn modelId="{9ED3F5A7-29A8-4842-BC0A-895B52861BA9}" type="presOf" srcId="{49ECAF8F-39B4-4E4A-A80F-6FBC313C251C}" destId="{EE2CB342-103B-470A-8A1F-32B6C03984F9}" srcOrd="0" destOrd="0" presId="urn:microsoft.com/office/officeart/2011/layout/TabList"/>
    <dgm:cxn modelId="{5404C9B2-7935-444B-B863-03BCF86F9BC7}" type="presOf" srcId="{1262AC39-A76F-43A1-A718-EF7F820D8F56}" destId="{CBA65E6B-4D75-4BFD-80F0-9434ADBEC9E1}" srcOrd="0" destOrd="0" presId="urn:microsoft.com/office/officeart/2011/layout/TabList"/>
    <dgm:cxn modelId="{B59413B5-DB28-48CE-921B-DF2079C7A316}" type="presOf" srcId="{36128A27-4A36-4ECA-8AEA-4FBCF2BEA365}" destId="{9245559A-43F4-46CE-A14B-BFDAFC72D0A8}" srcOrd="0" destOrd="1" presId="urn:microsoft.com/office/officeart/2011/layout/TabList"/>
    <dgm:cxn modelId="{C67F38CA-96EA-47DB-8F4B-DA823272F46B}" type="presOf" srcId="{D5AECC97-F78C-47B7-970D-60B468464507}" destId="{B86D688D-703B-43D4-9AD9-643029AF725C}" srcOrd="0" destOrd="1" presId="urn:microsoft.com/office/officeart/2011/layout/TabList"/>
    <dgm:cxn modelId="{D755EBCD-7871-4303-9745-82B0C683EDC3}" type="presOf" srcId="{F7DA5A84-5573-4DF7-8686-0E640777BE32}" destId="{D6E46585-0118-47C4-963F-75BD16DB9663}" srcOrd="0" destOrd="0" presId="urn:microsoft.com/office/officeart/2011/layout/TabList"/>
    <dgm:cxn modelId="{57E983E4-81B4-48D3-9C83-F396DC6D8F1F}" type="presOf" srcId="{E6BE1019-BB0C-4F31-A2C1-7C9F10D5AABA}" destId="{B86D688D-703B-43D4-9AD9-643029AF725C}" srcOrd="0" destOrd="0" presId="urn:microsoft.com/office/officeart/2011/layout/TabList"/>
    <dgm:cxn modelId="{CBBA216F-F836-4C71-AB50-C23384384DF4}" type="presParOf" srcId="{EE2CB342-103B-470A-8A1F-32B6C03984F9}" destId="{7F00EABB-EBAC-404D-A6DA-DB3CCE9018C9}" srcOrd="0" destOrd="0" presId="urn:microsoft.com/office/officeart/2011/layout/TabList"/>
    <dgm:cxn modelId="{0013DB09-1EB9-4786-95D7-E9E02DCD5E1E}" type="presParOf" srcId="{7F00EABB-EBAC-404D-A6DA-DB3CCE9018C9}" destId="{CBA65E6B-4D75-4BFD-80F0-9434ADBEC9E1}" srcOrd="0" destOrd="0" presId="urn:microsoft.com/office/officeart/2011/layout/TabList"/>
    <dgm:cxn modelId="{792EFB0D-F233-489D-89E5-15A8D8C539EE}" type="presParOf" srcId="{7F00EABB-EBAC-404D-A6DA-DB3CCE9018C9}" destId="{CB36930F-A481-4C72-A01F-A5AF9DE65951}" srcOrd="1" destOrd="0" presId="urn:microsoft.com/office/officeart/2011/layout/TabList"/>
    <dgm:cxn modelId="{2C37A14C-EBB2-42AB-9AD6-47E1F6C05FB4}" type="presParOf" srcId="{7F00EABB-EBAC-404D-A6DA-DB3CCE9018C9}" destId="{FBFDB5BF-C129-4A04-AFBB-DEE5535B238F}" srcOrd="2" destOrd="0" presId="urn:microsoft.com/office/officeart/2011/layout/TabList"/>
    <dgm:cxn modelId="{BC8F31F7-5BCD-49E9-870D-86825A9D6D79}" type="presParOf" srcId="{EE2CB342-103B-470A-8A1F-32B6C03984F9}" destId="{9BA74C2F-196A-49A9-81EC-5DD4BD04AA75}" srcOrd="1" destOrd="0" presId="urn:microsoft.com/office/officeart/2011/layout/TabList"/>
    <dgm:cxn modelId="{DF981EC9-6F8E-44D5-B3E0-802E000237F7}" type="presParOf" srcId="{EE2CB342-103B-470A-8A1F-32B6C03984F9}" destId="{71649560-7039-41CB-8027-38C88AAE3693}" srcOrd="2" destOrd="0" presId="urn:microsoft.com/office/officeart/2011/layout/TabList"/>
    <dgm:cxn modelId="{E0CDDC4C-E87A-4FED-A670-8147B8630060}" type="presParOf" srcId="{EE2CB342-103B-470A-8A1F-32B6C03984F9}" destId="{5B489645-8969-4EB6-AB6D-56658206EBCA}" srcOrd="3" destOrd="0" presId="urn:microsoft.com/office/officeart/2011/layout/TabList"/>
    <dgm:cxn modelId="{C37D1767-A619-4674-A089-04705BC63716}" type="presParOf" srcId="{5B489645-8969-4EB6-AB6D-56658206EBCA}" destId="{D6E46585-0118-47C4-963F-75BD16DB9663}" srcOrd="0" destOrd="0" presId="urn:microsoft.com/office/officeart/2011/layout/TabList"/>
    <dgm:cxn modelId="{00AC3C1B-539D-4677-BDD1-D65CC9EA5915}" type="presParOf" srcId="{5B489645-8969-4EB6-AB6D-56658206EBCA}" destId="{5EFB45C4-536D-44C7-82B7-678039154EC9}" srcOrd="1" destOrd="0" presId="urn:microsoft.com/office/officeart/2011/layout/TabList"/>
    <dgm:cxn modelId="{F079F8CA-ED45-498F-8400-28C59FDD9710}" type="presParOf" srcId="{5B489645-8969-4EB6-AB6D-56658206EBCA}" destId="{5272DB2B-31A1-45FF-BA85-626F713411D8}" srcOrd="2" destOrd="0" presId="urn:microsoft.com/office/officeart/2011/layout/TabList"/>
    <dgm:cxn modelId="{697D0B40-95DA-4898-8D5B-A9FD4C76E370}" type="presParOf" srcId="{EE2CB342-103B-470A-8A1F-32B6C03984F9}" destId="{B86D688D-703B-43D4-9AD9-643029AF725C}" srcOrd="4" destOrd="0" presId="urn:microsoft.com/office/officeart/2011/layout/TabList"/>
    <dgm:cxn modelId="{8EA920F0-6F97-4B78-83E5-1AF7ECE2B980}" type="presParOf" srcId="{EE2CB342-103B-470A-8A1F-32B6C03984F9}" destId="{9C093B78-AEF2-45D1-BAE4-20D6E1E79883}" srcOrd="5" destOrd="0" presId="urn:microsoft.com/office/officeart/2011/layout/TabList"/>
    <dgm:cxn modelId="{2780115F-552D-4973-BE77-8B1B1BDD457F}" type="presParOf" srcId="{EE2CB342-103B-470A-8A1F-32B6C03984F9}" destId="{22D15CFD-DB3A-477A-866F-0C2D693C202E}" srcOrd="6" destOrd="0" presId="urn:microsoft.com/office/officeart/2011/layout/TabList"/>
    <dgm:cxn modelId="{70D3889D-FB51-4F8C-ABA5-1F113B01F63C}" type="presParOf" srcId="{22D15CFD-DB3A-477A-866F-0C2D693C202E}" destId="{1F4EFC78-958A-4DE6-BDAE-58EAC17A566D}" srcOrd="0" destOrd="0" presId="urn:microsoft.com/office/officeart/2011/layout/TabList"/>
    <dgm:cxn modelId="{15355AF6-F259-4509-B5F6-C2FCB09C6F98}" type="presParOf" srcId="{22D15CFD-DB3A-477A-866F-0C2D693C202E}" destId="{931E864E-4243-4356-A9E6-B9DDFFA71A0E}" srcOrd="1" destOrd="0" presId="urn:microsoft.com/office/officeart/2011/layout/TabList"/>
    <dgm:cxn modelId="{5BB6E48D-3E27-4B93-9542-2735D2DAA2FE}" type="presParOf" srcId="{22D15CFD-DB3A-477A-866F-0C2D693C202E}" destId="{E34CC63D-AB55-4821-8BD2-4B97AE5858CA}" srcOrd="2" destOrd="0" presId="urn:microsoft.com/office/officeart/2011/layout/TabList"/>
    <dgm:cxn modelId="{F2029A03-8D8D-44ED-B4A5-D859C2515C09}" type="presParOf" srcId="{EE2CB342-103B-470A-8A1F-32B6C03984F9}" destId="{9245559A-43F4-46CE-A14B-BFDAFC72D0A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ECAF8F-39B4-4E4A-A80F-6FBC313C251C}"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0F3FB85D-A016-4BAA-A891-CFAC10CD2022}">
      <dgm:prSet phldrT="[Text]" custT="1"/>
      <dgm:spPr/>
      <dgm:t>
        <a:bodyPr/>
        <a:lstStyle/>
        <a:p>
          <a:r>
            <a:rPr lang="en-US" sz="1800" dirty="0"/>
            <a:t>45 CFR 164.512(i)(ii)(A)</a:t>
          </a:r>
        </a:p>
      </dgm:t>
    </dgm:pt>
    <dgm:pt modelId="{34072423-DC83-4B3F-AC75-908B26AFCA96}" type="parTrans" cxnId="{0CE3C631-F311-4435-AE6F-CF0BBBA17C87}">
      <dgm:prSet/>
      <dgm:spPr/>
      <dgm:t>
        <a:bodyPr/>
        <a:lstStyle/>
        <a:p>
          <a:endParaRPr lang="en-US"/>
        </a:p>
      </dgm:t>
    </dgm:pt>
    <dgm:pt modelId="{7C502020-2BBA-42B1-AB48-81C9034A2C4A}" type="sibTrans" cxnId="{0CE3C631-F311-4435-AE6F-CF0BBBA17C87}">
      <dgm:prSet/>
      <dgm:spPr/>
      <dgm:t>
        <a:bodyPr/>
        <a:lstStyle/>
        <a:p>
          <a:endParaRPr lang="en-US"/>
        </a:p>
      </dgm:t>
    </dgm:pt>
    <dgm:pt modelId="{1262AC39-A76F-43A1-A718-EF7F820D8F56}">
      <dgm:prSet phldrT="[Text]"/>
      <dgm:spPr/>
      <dgm:t>
        <a:bodyPr/>
        <a:lstStyle/>
        <a:p>
          <a:r>
            <a:rPr lang="en-US" dirty="0"/>
            <a:t> </a:t>
          </a:r>
        </a:p>
      </dgm:t>
    </dgm:pt>
    <dgm:pt modelId="{707B218B-0D1D-4625-9481-2370C68B3839}" type="parTrans" cxnId="{F6EF890C-5FC6-4ED5-B6C5-B55667B6E195}">
      <dgm:prSet/>
      <dgm:spPr/>
      <dgm:t>
        <a:bodyPr/>
        <a:lstStyle/>
        <a:p>
          <a:endParaRPr lang="en-US"/>
        </a:p>
      </dgm:t>
    </dgm:pt>
    <dgm:pt modelId="{157DC6BC-144C-493A-A281-3620C8EAEACC}" type="sibTrans" cxnId="{F6EF890C-5FC6-4ED5-B6C5-B55667B6E195}">
      <dgm:prSet/>
      <dgm:spPr/>
      <dgm:t>
        <a:bodyPr/>
        <a:lstStyle/>
        <a:p>
          <a:endParaRPr lang="en-US"/>
        </a:p>
      </dgm:t>
    </dgm:pt>
    <dgm:pt modelId="{9D1D43BC-0DED-4A79-93D8-4E2BD20D4F90}">
      <dgm:prSet phldrT="[Text]" custT="1"/>
      <dgm:spPr/>
      <dgm:t>
        <a:bodyPr/>
        <a:lstStyle/>
        <a:p>
          <a:pPr>
            <a:buFont typeface="Arial" panose="020B0604020202020204" pitchFamily="34" charset="0"/>
            <a:buChar char="•"/>
          </a:pPr>
          <a:r>
            <a:rPr lang="en-US" sz="1600" dirty="0">
              <a:latin typeface="+mn-lt"/>
            </a:rPr>
            <a:t>The use or disclosure of protected health information involves no more than minimal risk to the privacy of the subjects based on, at least, one of the following: </a:t>
          </a:r>
        </a:p>
      </dgm:t>
    </dgm:pt>
    <dgm:pt modelId="{477520DB-970F-4223-B4AB-00EB85CE5D93}" type="parTrans" cxnId="{C1B51B1C-2417-4431-BB65-7D5AB4BD57A9}">
      <dgm:prSet/>
      <dgm:spPr/>
      <dgm:t>
        <a:bodyPr/>
        <a:lstStyle/>
        <a:p>
          <a:endParaRPr lang="en-US"/>
        </a:p>
      </dgm:t>
    </dgm:pt>
    <dgm:pt modelId="{A6EF3E09-E473-45F1-9983-8FD01347E073}" type="sibTrans" cxnId="{C1B51B1C-2417-4431-BB65-7D5AB4BD57A9}">
      <dgm:prSet/>
      <dgm:spPr/>
      <dgm:t>
        <a:bodyPr/>
        <a:lstStyle/>
        <a:p>
          <a:endParaRPr lang="en-US"/>
        </a:p>
      </dgm:t>
    </dgm:pt>
    <dgm:pt modelId="{B0674C65-A359-4CFD-A94E-226F88E2685B}">
      <dgm:prSet phldrT="[Text]" custT="1"/>
      <dgm:spPr/>
      <dgm:t>
        <a:bodyPr/>
        <a:lstStyle/>
        <a:p>
          <a:r>
            <a:rPr lang="en-US" sz="1800" dirty="0"/>
            <a:t>45 CFR 164.512(i)(ii)(B)</a:t>
          </a:r>
        </a:p>
      </dgm:t>
    </dgm:pt>
    <dgm:pt modelId="{951B6A88-BB28-4871-B038-E90F3EBCCF0B}" type="parTrans" cxnId="{67F3E955-FE0A-4526-A2FC-851356E448C3}">
      <dgm:prSet/>
      <dgm:spPr/>
      <dgm:t>
        <a:bodyPr/>
        <a:lstStyle/>
        <a:p>
          <a:endParaRPr lang="en-US"/>
        </a:p>
      </dgm:t>
    </dgm:pt>
    <dgm:pt modelId="{697EF518-843D-4D8F-91EE-AB903B0F47D2}" type="sibTrans" cxnId="{67F3E955-FE0A-4526-A2FC-851356E448C3}">
      <dgm:prSet/>
      <dgm:spPr/>
      <dgm:t>
        <a:bodyPr/>
        <a:lstStyle/>
        <a:p>
          <a:endParaRPr lang="en-US"/>
        </a:p>
      </dgm:t>
    </dgm:pt>
    <dgm:pt modelId="{F7DA5A84-5573-4DF7-8686-0E640777BE32}">
      <dgm:prSet phldrT="[Text]"/>
      <dgm:spPr/>
      <dgm:t>
        <a:bodyPr/>
        <a:lstStyle/>
        <a:p>
          <a:r>
            <a:rPr lang="en-US" dirty="0"/>
            <a:t> </a:t>
          </a:r>
        </a:p>
      </dgm:t>
    </dgm:pt>
    <dgm:pt modelId="{FED10C4F-D8A5-418C-B23D-4B5802A042C5}" type="parTrans" cxnId="{92007929-15D0-44EC-A2D7-085A9E6494D1}">
      <dgm:prSet/>
      <dgm:spPr/>
      <dgm:t>
        <a:bodyPr/>
        <a:lstStyle/>
        <a:p>
          <a:endParaRPr lang="en-US"/>
        </a:p>
      </dgm:t>
    </dgm:pt>
    <dgm:pt modelId="{3AC77EC7-1CB6-47DB-A3AD-8B8F61533CDB}" type="sibTrans" cxnId="{92007929-15D0-44EC-A2D7-085A9E6494D1}">
      <dgm:prSet/>
      <dgm:spPr/>
      <dgm:t>
        <a:bodyPr/>
        <a:lstStyle/>
        <a:p>
          <a:endParaRPr lang="en-US"/>
        </a:p>
      </dgm:t>
    </dgm:pt>
    <dgm:pt modelId="{E6BE1019-BB0C-4F31-A2C1-7C9F10D5AABA}">
      <dgm:prSet phldrT="[Text]" custT="1"/>
      <dgm:spPr/>
      <dgm:t>
        <a:bodyPr/>
        <a:lstStyle/>
        <a:p>
          <a:r>
            <a:rPr lang="en-US" sz="1600" dirty="0">
              <a:latin typeface="+mn-lt"/>
            </a:rPr>
            <a:t>The research </a:t>
          </a:r>
          <a:r>
            <a:rPr lang="en-US" sz="1600" b="1" dirty="0">
              <a:latin typeface="+mn-lt"/>
            </a:rPr>
            <a:t>could not practicably be conducted without the waiver or alteration</a:t>
          </a:r>
        </a:p>
      </dgm:t>
    </dgm:pt>
    <dgm:pt modelId="{F1CC960D-2F41-4544-BB4A-1F997BE7E1A2}" type="parTrans" cxnId="{9F9D3943-B8FE-4055-99EF-410618503B88}">
      <dgm:prSet/>
      <dgm:spPr/>
      <dgm:t>
        <a:bodyPr/>
        <a:lstStyle/>
        <a:p>
          <a:endParaRPr lang="en-US"/>
        </a:p>
      </dgm:t>
    </dgm:pt>
    <dgm:pt modelId="{952FAE6D-3971-4DFB-AEC2-5D761E1A600C}" type="sibTrans" cxnId="{9F9D3943-B8FE-4055-99EF-410618503B88}">
      <dgm:prSet/>
      <dgm:spPr/>
      <dgm:t>
        <a:bodyPr/>
        <a:lstStyle/>
        <a:p>
          <a:endParaRPr lang="en-US"/>
        </a:p>
      </dgm:t>
    </dgm:pt>
    <dgm:pt modelId="{1615A6E9-88C1-4336-B31A-27936F14531C}">
      <dgm:prSet phldrT="[Text]" custT="1"/>
      <dgm:spPr/>
      <dgm:t>
        <a:bodyPr/>
        <a:lstStyle/>
        <a:p>
          <a:r>
            <a:rPr lang="en-US" sz="1800" dirty="0"/>
            <a:t>45 CFR 164.512(i)(ii)(C)</a:t>
          </a:r>
        </a:p>
      </dgm:t>
    </dgm:pt>
    <dgm:pt modelId="{F4F80399-8980-44BC-9883-BA2355C6177B}" type="parTrans" cxnId="{761FA919-0557-44D9-AF8B-EFB25AA955B6}">
      <dgm:prSet/>
      <dgm:spPr/>
      <dgm:t>
        <a:bodyPr/>
        <a:lstStyle/>
        <a:p>
          <a:endParaRPr lang="en-US"/>
        </a:p>
      </dgm:t>
    </dgm:pt>
    <dgm:pt modelId="{6884D7E0-FE73-42F6-894E-251338F31631}" type="sibTrans" cxnId="{761FA919-0557-44D9-AF8B-EFB25AA955B6}">
      <dgm:prSet/>
      <dgm:spPr/>
      <dgm:t>
        <a:bodyPr/>
        <a:lstStyle/>
        <a:p>
          <a:endParaRPr lang="en-US"/>
        </a:p>
      </dgm:t>
    </dgm:pt>
    <dgm:pt modelId="{335B42ED-295F-4FD9-BE35-53AC332C077F}">
      <dgm:prSet phldrT="[Text]"/>
      <dgm:spPr/>
      <dgm:t>
        <a:bodyPr/>
        <a:lstStyle/>
        <a:p>
          <a:r>
            <a:rPr lang="en-US" dirty="0"/>
            <a:t> </a:t>
          </a:r>
        </a:p>
      </dgm:t>
    </dgm:pt>
    <dgm:pt modelId="{5EABB03E-CCCF-4AB9-B541-D5736452851C}" type="parTrans" cxnId="{CA97E640-6A4D-401E-A5B8-F4DA03443484}">
      <dgm:prSet/>
      <dgm:spPr/>
      <dgm:t>
        <a:bodyPr/>
        <a:lstStyle/>
        <a:p>
          <a:endParaRPr lang="en-US"/>
        </a:p>
      </dgm:t>
    </dgm:pt>
    <dgm:pt modelId="{0E82AF78-50EF-4A44-91EC-E81727050EA8}" type="sibTrans" cxnId="{CA97E640-6A4D-401E-A5B8-F4DA03443484}">
      <dgm:prSet/>
      <dgm:spPr/>
      <dgm:t>
        <a:bodyPr/>
        <a:lstStyle/>
        <a:p>
          <a:endParaRPr lang="en-US"/>
        </a:p>
      </dgm:t>
    </dgm:pt>
    <dgm:pt modelId="{B7090D8E-A072-4291-A10D-70BEA65BDB35}">
      <dgm:prSet phldrT="[Text]" custT="1"/>
      <dgm:spPr/>
      <dgm:t>
        <a:bodyPr/>
        <a:lstStyle/>
        <a:p>
          <a:r>
            <a:rPr lang="en-US" sz="1600" dirty="0">
              <a:latin typeface="+mn-lt"/>
            </a:rPr>
            <a:t>The research could </a:t>
          </a:r>
          <a:r>
            <a:rPr lang="en-US" sz="1600" b="1" dirty="0">
              <a:latin typeface="+mn-lt"/>
            </a:rPr>
            <a:t>not practicably be conducted without access to and use of the protected health information</a:t>
          </a:r>
        </a:p>
      </dgm:t>
    </dgm:pt>
    <dgm:pt modelId="{CED3043D-F810-467F-B692-42463434A3CC}" type="parTrans" cxnId="{3C7CCA27-C210-4B38-8452-A10AC6597837}">
      <dgm:prSet/>
      <dgm:spPr/>
      <dgm:t>
        <a:bodyPr/>
        <a:lstStyle/>
        <a:p>
          <a:endParaRPr lang="en-US"/>
        </a:p>
      </dgm:t>
    </dgm:pt>
    <dgm:pt modelId="{973D0101-41E3-4A0B-BE1C-8ACF8194ABB0}" type="sibTrans" cxnId="{3C7CCA27-C210-4B38-8452-A10AC6597837}">
      <dgm:prSet/>
      <dgm:spPr/>
      <dgm:t>
        <a:bodyPr/>
        <a:lstStyle/>
        <a:p>
          <a:endParaRPr lang="en-US"/>
        </a:p>
      </dgm:t>
    </dgm:pt>
    <dgm:pt modelId="{0993AE3C-3C3A-45F7-8679-3E38D58F0236}">
      <dgm:prSet phldrT="[Text]" custT="1"/>
      <dgm:spPr/>
      <dgm:t>
        <a:bodyPr/>
        <a:lstStyle/>
        <a:p>
          <a:pPr>
            <a:buFont typeface="+mj-lt"/>
            <a:buAutoNum type="romanLcPeriod"/>
          </a:pPr>
          <a:r>
            <a:rPr lang="en-US" sz="1600" dirty="0">
              <a:latin typeface="+mn-lt"/>
            </a:rPr>
            <a:t>An adequate plan to </a:t>
          </a:r>
          <a:r>
            <a:rPr lang="en-US" sz="1600" b="1" dirty="0">
              <a:latin typeface="+mn-lt"/>
            </a:rPr>
            <a:t>protect the identifiers from improper use or disclosure</a:t>
          </a:r>
          <a:r>
            <a:rPr lang="en-US" sz="1600" dirty="0">
              <a:latin typeface="+mn-lt"/>
            </a:rPr>
            <a:t>; and/or, </a:t>
          </a:r>
        </a:p>
      </dgm:t>
    </dgm:pt>
    <dgm:pt modelId="{4AF30FD8-E47A-414E-8778-E11B0A3FC28A}" type="parTrans" cxnId="{88EF751C-F4E2-4EFE-B840-C2D050875C10}">
      <dgm:prSet/>
      <dgm:spPr/>
      <dgm:t>
        <a:bodyPr/>
        <a:lstStyle/>
        <a:p>
          <a:endParaRPr lang="en-US"/>
        </a:p>
      </dgm:t>
    </dgm:pt>
    <dgm:pt modelId="{E0D9B7AE-6564-49D5-B3ED-7DE97E530A6C}" type="sibTrans" cxnId="{88EF751C-F4E2-4EFE-B840-C2D050875C10}">
      <dgm:prSet/>
      <dgm:spPr/>
      <dgm:t>
        <a:bodyPr/>
        <a:lstStyle/>
        <a:p>
          <a:endParaRPr lang="en-US"/>
        </a:p>
      </dgm:t>
    </dgm:pt>
    <dgm:pt modelId="{4D17DA90-5529-492D-8520-84CA88A2D455}">
      <dgm:prSet phldrT="[Text]" custT="1"/>
      <dgm:spPr/>
      <dgm:t>
        <a:bodyPr/>
        <a:lstStyle/>
        <a:p>
          <a:pPr>
            <a:buFont typeface="+mj-lt"/>
            <a:buAutoNum type="romanLcPeriod"/>
          </a:pPr>
          <a:r>
            <a:rPr lang="en-US" sz="1600" dirty="0">
              <a:latin typeface="+mn-lt"/>
            </a:rPr>
            <a:t>An adequate plan to </a:t>
          </a:r>
          <a:r>
            <a:rPr lang="en-US" sz="1600" b="1" dirty="0">
              <a:latin typeface="+mn-lt"/>
            </a:rPr>
            <a:t>destroy the identifiers at the earliest opportunity</a:t>
          </a:r>
          <a:r>
            <a:rPr lang="en-US" sz="1600" dirty="0">
              <a:latin typeface="+mn-lt"/>
            </a:rPr>
            <a:t>, unless there is a health, legal, or research justification for retaining the identifiers; and/or, </a:t>
          </a:r>
        </a:p>
      </dgm:t>
    </dgm:pt>
    <dgm:pt modelId="{D1840D20-2A0C-4F30-9137-1DFCAAE5AB31}" type="parTrans" cxnId="{4C8EFDD2-93A7-4A69-AD50-DBF6C9446F6C}">
      <dgm:prSet/>
      <dgm:spPr/>
      <dgm:t>
        <a:bodyPr/>
        <a:lstStyle/>
        <a:p>
          <a:endParaRPr lang="en-US"/>
        </a:p>
      </dgm:t>
    </dgm:pt>
    <dgm:pt modelId="{D5B46215-410D-489E-A2DD-0326077E49CA}" type="sibTrans" cxnId="{4C8EFDD2-93A7-4A69-AD50-DBF6C9446F6C}">
      <dgm:prSet/>
      <dgm:spPr/>
      <dgm:t>
        <a:bodyPr/>
        <a:lstStyle/>
        <a:p>
          <a:endParaRPr lang="en-US"/>
        </a:p>
      </dgm:t>
    </dgm:pt>
    <dgm:pt modelId="{82B34806-CEFE-4AAF-BA51-3BE0C81F984D}">
      <dgm:prSet phldrT="[Text]" custT="1"/>
      <dgm:spPr/>
      <dgm:t>
        <a:bodyPr/>
        <a:lstStyle/>
        <a:p>
          <a:pPr>
            <a:buFont typeface="+mj-lt"/>
            <a:buAutoNum type="romanLcPeriod"/>
          </a:pPr>
          <a:r>
            <a:rPr lang="en-US" sz="1600" dirty="0">
              <a:latin typeface="+mn-lt"/>
            </a:rPr>
            <a:t>Adequate written assurances that the protected health information </a:t>
          </a:r>
          <a:r>
            <a:rPr lang="en-US" sz="1600" b="1" dirty="0">
              <a:latin typeface="+mn-lt"/>
            </a:rPr>
            <a:t>will not be used or disclosed to any other person or entity, except as required by law for authorized oversight of the research project, or for other research for which the use or disclosure of protected health information would be permitted</a:t>
          </a:r>
          <a:r>
            <a:rPr lang="en-US" sz="1600" dirty="0">
              <a:latin typeface="+mn-lt"/>
            </a:rPr>
            <a:t>. </a:t>
          </a:r>
        </a:p>
      </dgm:t>
    </dgm:pt>
    <dgm:pt modelId="{DF81735C-2A4C-444D-8E6F-7ED0535A7094}" type="parTrans" cxnId="{9A2EA8EF-650D-4B1D-B3D9-9E3DD9E2FA35}">
      <dgm:prSet/>
      <dgm:spPr/>
      <dgm:t>
        <a:bodyPr/>
        <a:lstStyle/>
        <a:p>
          <a:endParaRPr lang="en-US"/>
        </a:p>
      </dgm:t>
    </dgm:pt>
    <dgm:pt modelId="{5F0D31A1-B3CB-4C12-B592-518A7210C458}" type="sibTrans" cxnId="{9A2EA8EF-650D-4B1D-B3D9-9E3DD9E2FA35}">
      <dgm:prSet/>
      <dgm:spPr/>
      <dgm:t>
        <a:bodyPr/>
        <a:lstStyle/>
        <a:p>
          <a:endParaRPr lang="en-US"/>
        </a:p>
      </dgm:t>
    </dgm:pt>
    <dgm:pt modelId="{EE2CB342-103B-470A-8A1F-32B6C03984F9}" type="pres">
      <dgm:prSet presAssocID="{49ECAF8F-39B4-4E4A-A80F-6FBC313C251C}" presName="Name0" presStyleCnt="0">
        <dgm:presLayoutVars>
          <dgm:chMax/>
          <dgm:chPref val="3"/>
          <dgm:dir/>
          <dgm:animOne val="branch"/>
          <dgm:animLvl val="lvl"/>
        </dgm:presLayoutVars>
      </dgm:prSet>
      <dgm:spPr/>
    </dgm:pt>
    <dgm:pt modelId="{7F00EABB-EBAC-404D-A6DA-DB3CCE9018C9}" type="pres">
      <dgm:prSet presAssocID="{0F3FB85D-A016-4BAA-A891-CFAC10CD2022}" presName="composite" presStyleCnt="0"/>
      <dgm:spPr/>
    </dgm:pt>
    <dgm:pt modelId="{CBA65E6B-4D75-4BFD-80F0-9434ADBEC9E1}" type="pres">
      <dgm:prSet presAssocID="{0F3FB85D-A016-4BAA-A891-CFAC10CD2022}" presName="FirstChild" presStyleLbl="revTx" presStyleIdx="0" presStyleCnt="6">
        <dgm:presLayoutVars>
          <dgm:chMax val="0"/>
          <dgm:chPref val="0"/>
          <dgm:bulletEnabled val="1"/>
        </dgm:presLayoutVars>
      </dgm:prSet>
      <dgm:spPr/>
    </dgm:pt>
    <dgm:pt modelId="{CB36930F-A481-4C72-A01F-A5AF9DE65951}" type="pres">
      <dgm:prSet presAssocID="{0F3FB85D-A016-4BAA-A891-CFAC10CD2022}" presName="Parent" presStyleLbl="alignNode1" presStyleIdx="0" presStyleCnt="3">
        <dgm:presLayoutVars>
          <dgm:chMax val="3"/>
          <dgm:chPref val="3"/>
          <dgm:bulletEnabled val="1"/>
        </dgm:presLayoutVars>
      </dgm:prSet>
      <dgm:spPr/>
    </dgm:pt>
    <dgm:pt modelId="{FBFDB5BF-C129-4A04-AFBB-DEE5535B238F}" type="pres">
      <dgm:prSet presAssocID="{0F3FB85D-A016-4BAA-A891-CFAC10CD2022}" presName="Accent" presStyleLbl="parChTrans1D1" presStyleIdx="0" presStyleCnt="3"/>
      <dgm:spPr/>
    </dgm:pt>
    <dgm:pt modelId="{9BA74C2F-196A-49A9-81EC-5DD4BD04AA75}" type="pres">
      <dgm:prSet presAssocID="{0F3FB85D-A016-4BAA-A891-CFAC10CD2022}" presName="Child" presStyleLbl="revTx" presStyleIdx="1" presStyleCnt="6" custScaleY="308147">
        <dgm:presLayoutVars>
          <dgm:chMax val="0"/>
          <dgm:chPref val="0"/>
          <dgm:bulletEnabled val="1"/>
        </dgm:presLayoutVars>
      </dgm:prSet>
      <dgm:spPr/>
    </dgm:pt>
    <dgm:pt modelId="{71649560-7039-41CB-8027-38C88AAE3693}" type="pres">
      <dgm:prSet presAssocID="{7C502020-2BBA-42B1-AB48-81C9034A2C4A}" presName="sibTrans" presStyleCnt="0"/>
      <dgm:spPr/>
    </dgm:pt>
    <dgm:pt modelId="{5B489645-8969-4EB6-AB6D-56658206EBCA}" type="pres">
      <dgm:prSet presAssocID="{B0674C65-A359-4CFD-A94E-226F88E2685B}" presName="composite" presStyleCnt="0"/>
      <dgm:spPr/>
    </dgm:pt>
    <dgm:pt modelId="{D6E46585-0118-47C4-963F-75BD16DB9663}" type="pres">
      <dgm:prSet presAssocID="{B0674C65-A359-4CFD-A94E-226F88E2685B}" presName="FirstChild" presStyleLbl="revTx" presStyleIdx="2" presStyleCnt="6">
        <dgm:presLayoutVars>
          <dgm:chMax val="0"/>
          <dgm:chPref val="0"/>
          <dgm:bulletEnabled val="1"/>
        </dgm:presLayoutVars>
      </dgm:prSet>
      <dgm:spPr/>
    </dgm:pt>
    <dgm:pt modelId="{5EFB45C4-536D-44C7-82B7-678039154EC9}" type="pres">
      <dgm:prSet presAssocID="{B0674C65-A359-4CFD-A94E-226F88E2685B}" presName="Parent" presStyleLbl="alignNode1" presStyleIdx="1" presStyleCnt="3">
        <dgm:presLayoutVars>
          <dgm:chMax val="3"/>
          <dgm:chPref val="3"/>
          <dgm:bulletEnabled val="1"/>
        </dgm:presLayoutVars>
      </dgm:prSet>
      <dgm:spPr/>
    </dgm:pt>
    <dgm:pt modelId="{5272DB2B-31A1-45FF-BA85-626F713411D8}" type="pres">
      <dgm:prSet presAssocID="{B0674C65-A359-4CFD-A94E-226F88E2685B}" presName="Accent" presStyleLbl="parChTrans1D1" presStyleIdx="1" presStyleCnt="3"/>
      <dgm:spPr/>
    </dgm:pt>
    <dgm:pt modelId="{B86D688D-703B-43D4-9AD9-643029AF725C}" type="pres">
      <dgm:prSet presAssocID="{B0674C65-A359-4CFD-A94E-226F88E2685B}" presName="Child" presStyleLbl="revTx" presStyleIdx="3" presStyleCnt="6" custScaleY="49497">
        <dgm:presLayoutVars>
          <dgm:chMax val="0"/>
          <dgm:chPref val="0"/>
          <dgm:bulletEnabled val="1"/>
        </dgm:presLayoutVars>
      </dgm:prSet>
      <dgm:spPr/>
    </dgm:pt>
    <dgm:pt modelId="{9C093B78-AEF2-45D1-BAE4-20D6E1E79883}" type="pres">
      <dgm:prSet presAssocID="{697EF518-843D-4D8F-91EE-AB903B0F47D2}" presName="sibTrans" presStyleCnt="0"/>
      <dgm:spPr/>
    </dgm:pt>
    <dgm:pt modelId="{22D15CFD-DB3A-477A-866F-0C2D693C202E}" type="pres">
      <dgm:prSet presAssocID="{1615A6E9-88C1-4336-B31A-27936F14531C}" presName="composite" presStyleCnt="0"/>
      <dgm:spPr/>
    </dgm:pt>
    <dgm:pt modelId="{1F4EFC78-958A-4DE6-BDAE-58EAC17A566D}" type="pres">
      <dgm:prSet presAssocID="{1615A6E9-88C1-4336-B31A-27936F14531C}" presName="FirstChild" presStyleLbl="revTx" presStyleIdx="4" presStyleCnt="6">
        <dgm:presLayoutVars>
          <dgm:chMax val="0"/>
          <dgm:chPref val="0"/>
          <dgm:bulletEnabled val="1"/>
        </dgm:presLayoutVars>
      </dgm:prSet>
      <dgm:spPr/>
    </dgm:pt>
    <dgm:pt modelId="{931E864E-4243-4356-A9E6-B9DDFFA71A0E}" type="pres">
      <dgm:prSet presAssocID="{1615A6E9-88C1-4336-B31A-27936F14531C}" presName="Parent" presStyleLbl="alignNode1" presStyleIdx="2" presStyleCnt="3">
        <dgm:presLayoutVars>
          <dgm:chMax val="3"/>
          <dgm:chPref val="3"/>
          <dgm:bulletEnabled val="1"/>
        </dgm:presLayoutVars>
      </dgm:prSet>
      <dgm:spPr/>
    </dgm:pt>
    <dgm:pt modelId="{E34CC63D-AB55-4821-8BD2-4B97AE5858CA}" type="pres">
      <dgm:prSet presAssocID="{1615A6E9-88C1-4336-B31A-27936F14531C}" presName="Accent" presStyleLbl="parChTrans1D1" presStyleIdx="2" presStyleCnt="3"/>
      <dgm:spPr/>
    </dgm:pt>
    <dgm:pt modelId="{9245559A-43F4-46CE-A14B-BFDAFC72D0A8}" type="pres">
      <dgm:prSet presAssocID="{1615A6E9-88C1-4336-B31A-27936F14531C}" presName="Child" presStyleLbl="revTx" presStyleIdx="5" presStyleCnt="6" custScaleY="79465">
        <dgm:presLayoutVars>
          <dgm:chMax val="0"/>
          <dgm:chPref val="0"/>
          <dgm:bulletEnabled val="1"/>
        </dgm:presLayoutVars>
      </dgm:prSet>
      <dgm:spPr/>
    </dgm:pt>
  </dgm:ptLst>
  <dgm:cxnLst>
    <dgm:cxn modelId="{F6EF890C-5FC6-4ED5-B6C5-B55667B6E195}" srcId="{0F3FB85D-A016-4BAA-A891-CFAC10CD2022}" destId="{1262AC39-A76F-43A1-A718-EF7F820D8F56}" srcOrd="0" destOrd="0" parTransId="{707B218B-0D1D-4625-9481-2370C68B3839}" sibTransId="{157DC6BC-144C-493A-A281-3620C8EAEACC}"/>
    <dgm:cxn modelId="{761FA919-0557-44D9-AF8B-EFB25AA955B6}" srcId="{49ECAF8F-39B4-4E4A-A80F-6FBC313C251C}" destId="{1615A6E9-88C1-4336-B31A-27936F14531C}" srcOrd="2" destOrd="0" parTransId="{F4F80399-8980-44BC-9883-BA2355C6177B}" sibTransId="{6884D7E0-FE73-42F6-894E-251338F31631}"/>
    <dgm:cxn modelId="{C1B51B1C-2417-4431-BB65-7D5AB4BD57A9}" srcId="{0F3FB85D-A016-4BAA-A891-CFAC10CD2022}" destId="{9D1D43BC-0DED-4A79-93D8-4E2BD20D4F90}" srcOrd="1" destOrd="0" parTransId="{477520DB-970F-4223-B4AB-00EB85CE5D93}" sibTransId="{A6EF3E09-E473-45F1-9983-8FD01347E073}"/>
    <dgm:cxn modelId="{88EF751C-F4E2-4EFE-B840-C2D050875C10}" srcId="{9D1D43BC-0DED-4A79-93D8-4E2BD20D4F90}" destId="{0993AE3C-3C3A-45F7-8679-3E38D58F0236}" srcOrd="0" destOrd="0" parTransId="{4AF30FD8-E47A-414E-8778-E11B0A3FC28A}" sibTransId="{E0D9B7AE-6564-49D5-B3ED-7DE97E530A6C}"/>
    <dgm:cxn modelId="{3C7CCA27-C210-4B38-8452-A10AC6597837}" srcId="{1615A6E9-88C1-4336-B31A-27936F14531C}" destId="{B7090D8E-A072-4291-A10D-70BEA65BDB35}" srcOrd="1" destOrd="0" parTransId="{CED3043D-F810-467F-B692-42463434A3CC}" sibTransId="{973D0101-41E3-4A0B-BE1C-8ACF8194ABB0}"/>
    <dgm:cxn modelId="{B8FC6B29-E7CD-4B67-A099-1F14B16D391B}" type="presOf" srcId="{0F3FB85D-A016-4BAA-A891-CFAC10CD2022}" destId="{CB36930F-A481-4C72-A01F-A5AF9DE65951}" srcOrd="0" destOrd="0" presId="urn:microsoft.com/office/officeart/2011/layout/TabList"/>
    <dgm:cxn modelId="{92007929-15D0-44EC-A2D7-085A9E6494D1}" srcId="{B0674C65-A359-4CFD-A94E-226F88E2685B}" destId="{F7DA5A84-5573-4DF7-8686-0E640777BE32}" srcOrd="0" destOrd="0" parTransId="{FED10C4F-D8A5-418C-B23D-4B5802A042C5}" sibTransId="{3AC77EC7-1CB6-47DB-A3AD-8B8F61533CDB}"/>
    <dgm:cxn modelId="{0CE3C631-F311-4435-AE6F-CF0BBBA17C87}" srcId="{49ECAF8F-39B4-4E4A-A80F-6FBC313C251C}" destId="{0F3FB85D-A016-4BAA-A891-CFAC10CD2022}" srcOrd="0" destOrd="0" parTransId="{34072423-DC83-4B3F-AC75-908B26AFCA96}" sibTransId="{7C502020-2BBA-42B1-AB48-81C9034A2C4A}"/>
    <dgm:cxn modelId="{FD8AF23E-53B6-4930-9A17-E71623E51758}" type="presOf" srcId="{B7090D8E-A072-4291-A10D-70BEA65BDB35}" destId="{9245559A-43F4-46CE-A14B-BFDAFC72D0A8}" srcOrd="0" destOrd="0" presId="urn:microsoft.com/office/officeart/2011/layout/TabList"/>
    <dgm:cxn modelId="{CA97E640-6A4D-401E-A5B8-F4DA03443484}" srcId="{1615A6E9-88C1-4336-B31A-27936F14531C}" destId="{335B42ED-295F-4FD9-BE35-53AC332C077F}" srcOrd="0" destOrd="0" parTransId="{5EABB03E-CCCF-4AB9-B541-D5736452851C}" sibTransId="{0E82AF78-50EF-4A44-91EC-E81727050EA8}"/>
    <dgm:cxn modelId="{9F9D3943-B8FE-4055-99EF-410618503B88}" srcId="{B0674C65-A359-4CFD-A94E-226F88E2685B}" destId="{E6BE1019-BB0C-4F31-A2C1-7C9F10D5AABA}" srcOrd="1" destOrd="0" parTransId="{F1CC960D-2F41-4544-BB4A-1F997BE7E1A2}" sibTransId="{952FAE6D-3971-4DFB-AEC2-5D761E1A600C}"/>
    <dgm:cxn modelId="{CE178F45-E912-442F-B8C0-1A5C4E19D81E}" type="presOf" srcId="{1615A6E9-88C1-4336-B31A-27936F14531C}" destId="{931E864E-4243-4356-A9E6-B9DDFFA71A0E}" srcOrd="0" destOrd="0" presId="urn:microsoft.com/office/officeart/2011/layout/TabList"/>
    <dgm:cxn modelId="{2340BF6A-1D4E-436D-93C2-B3E104F0D180}" type="presOf" srcId="{335B42ED-295F-4FD9-BE35-53AC332C077F}" destId="{1F4EFC78-958A-4DE6-BDAE-58EAC17A566D}" srcOrd="0" destOrd="0" presId="urn:microsoft.com/office/officeart/2011/layout/TabList"/>
    <dgm:cxn modelId="{CA1F4E55-CEF1-40B3-BD6E-D2E22502BA90}" type="presOf" srcId="{B0674C65-A359-4CFD-A94E-226F88E2685B}" destId="{5EFB45C4-536D-44C7-82B7-678039154EC9}" srcOrd="0" destOrd="0" presId="urn:microsoft.com/office/officeart/2011/layout/TabList"/>
    <dgm:cxn modelId="{6BEB5655-A599-489B-A88C-7B5673824DAE}" type="presOf" srcId="{9D1D43BC-0DED-4A79-93D8-4E2BD20D4F90}" destId="{9BA74C2F-196A-49A9-81EC-5DD4BD04AA75}" srcOrd="0" destOrd="0" presId="urn:microsoft.com/office/officeart/2011/layout/TabList"/>
    <dgm:cxn modelId="{67F3E955-FE0A-4526-A2FC-851356E448C3}" srcId="{49ECAF8F-39B4-4E4A-A80F-6FBC313C251C}" destId="{B0674C65-A359-4CFD-A94E-226F88E2685B}" srcOrd="1" destOrd="0" parTransId="{951B6A88-BB28-4871-B038-E90F3EBCCF0B}" sibTransId="{697EF518-843D-4D8F-91EE-AB903B0F47D2}"/>
    <dgm:cxn modelId="{40624C93-F260-43B5-8CAA-AEFCB170E138}" type="presOf" srcId="{4D17DA90-5529-492D-8520-84CA88A2D455}" destId="{9BA74C2F-196A-49A9-81EC-5DD4BD04AA75}" srcOrd="0" destOrd="2" presId="urn:microsoft.com/office/officeart/2011/layout/TabList"/>
    <dgm:cxn modelId="{9ED3F5A7-29A8-4842-BC0A-895B52861BA9}" type="presOf" srcId="{49ECAF8F-39B4-4E4A-A80F-6FBC313C251C}" destId="{EE2CB342-103B-470A-8A1F-32B6C03984F9}" srcOrd="0" destOrd="0" presId="urn:microsoft.com/office/officeart/2011/layout/TabList"/>
    <dgm:cxn modelId="{90AEAEB0-205C-4B9D-B1A9-D4B0FAB04EB2}" type="presOf" srcId="{0993AE3C-3C3A-45F7-8679-3E38D58F0236}" destId="{9BA74C2F-196A-49A9-81EC-5DD4BD04AA75}" srcOrd="0" destOrd="1" presId="urn:microsoft.com/office/officeart/2011/layout/TabList"/>
    <dgm:cxn modelId="{5404C9B2-7935-444B-B863-03BCF86F9BC7}" type="presOf" srcId="{1262AC39-A76F-43A1-A718-EF7F820D8F56}" destId="{CBA65E6B-4D75-4BFD-80F0-9434ADBEC9E1}" srcOrd="0" destOrd="0" presId="urn:microsoft.com/office/officeart/2011/layout/TabList"/>
    <dgm:cxn modelId="{3F31C9C7-759B-4A66-A471-A60C154AB06A}" type="presOf" srcId="{82B34806-CEFE-4AAF-BA51-3BE0C81F984D}" destId="{9BA74C2F-196A-49A9-81EC-5DD4BD04AA75}" srcOrd="0" destOrd="3" presId="urn:microsoft.com/office/officeart/2011/layout/TabList"/>
    <dgm:cxn modelId="{D755EBCD-7871-4303-9745-82B0C683EDC3}" type="presOf" srcId="{F7DA5A84-5573-4DF7-8686-0E640777BE32}" destId="{D6E46585-0118-47C4-963F-75BD16DB9663}" srcOrd="0" destOrd="0" presId="urn:microsoft.com/office/officeart/2011/layout/TabList"/>
    <dgm:cxn modelId="{4C8EFDD2-93A7-4A69-AD50-DBF6C9446F6C}" srcId="{9D1D43BC-0DED-4A79-93D8-4E2BD20D4F90}" destId="{4D17DA90-5529-492D-8520-84CA88A2D455}" srcOrd="1" destOrd="0" parTransId="{D1840D20-2A0C-4F30-9137-1DFCAAE5AB31}" sibTransId="{D5B46215-410D-489E-A2DD-0326077E49CA}"/>
    <dgm:cxn modelId="{57E983E4-81B4-48D3-9C83-F396DC6D8F1F}" type="presOf" srcId="{E6BE1019-BB0C-4F31-A2C1-7C9F10D5AABA}" destId="{B86D688D-703B-43D4-9AD9-643029AF725C}" srcOrd="0" destOrd="0" presId="urn:microsoft.com/office/officeart/2011/layout/TabList"/>
    <dgm:cxn modelId="{9A2EA8EF-650D-4B1D-B3D9-9E3DD9E2FA35}" srcId="{9D1D43BC-0DED-4A79-93D8-4E2BD20D4F90}" destId="{82B34806-CEFE-4AAF-BA51-3BE0C81F984D}" srcOrd="2" destOrd="0" parTransId="{DF81735C-2A4C-444D-8E6F-7ED0535A7094}" sibTransId="{5F0D31A1-B3CB-4C12-B592-518A7210C458}"/>
    <dgm:cxn modelId="{CBBA216F-F836-4C71-AB50-C23384384DF4}" type="presParOf" srcId="{EE2CB342-103B-470A-8A1F-32B6C03984F9}" destId="{7F00EABB-EBAC-404D-A6DA-DB3CCE9018C9}" srcOrd="0" destOrd="0" presId="urn:microsoft.com/office/officeart/2011/layout/TabList"/>
    <dgm:cxn modelId="{0013DB09-1EB9-4786-95D7-E9E02DCD5E1E}" type="presParOf" srcId="{7F00EABB-EBAC-404D-A6DA-DB3CCE9018C9}" destId="{CBA65E6B-4D75-4BFD-80F0-9434ADBEC9E1}" srcOrd="0" destOrd="0" presId="urn:microsoft.com/office/officeart/2011/layout/TabList"/>
    <dgm:cxn modelId="{792EFB0D-F233-489D-89E5-15A8D8C539EE}" type="presParOf" srcId="{7F00EABB-EBAC-404D-A6DA-DB3CCE9018C9}" destId="{CB36930F-A481-4C72-A01F-A5AF9DE65951}" srcOrd="1" destOrd="0" presId="urn:microsoft.com/office/officeart/2011/layout/TabList"/>
    <dgm:cxn modelId="{2C37A14C-EBB2-42AB-9AD6-47E1F6C05FB4}" type="presParOf" srcId="{7F00EABB-EBAC-404D-A6DA-DB3CCE9018C9}" destId="{FBFDB5BF-C129-4A04-AFBB-DEE5535B238F}" srcOrd="2" destOrd="0" presId="urn:microsoft.com/office/officeart/2011/layout/TabList"/>
    <dgm:cxn modelId="{BC8F31F7-5BCD-49E9-870D-86825A9D6D79}" type="presParOf" srcId="{EE2CB342-103B-470A-8A1F-32B6C03984F9}" destId="{9BA74C2F-196A-49A9-81EC-5DD4BD04AA75}" srcOrd="1" destOrd="0" presId="urn:microsoft.com/office/officeart/2011/layout/TabList"/>
    <dgm:cxn modelId="{DF981EC9-6F8E-44D5-B3E0-802E000237F7}" type="presParOf" srcId="{EE2CB342-103B-470A-8A1F-32B6C03984F9}" destId="{71649560-7039-41CB-8027-38C88AAE3693}" srcOrd="2" destOrd="0" presId="urn:microsoft.com/office/officeart/2011/layout/TabList"/>
    <dgm:cxn modelId="{E0CDDC4C-E87A-4FED-A670-8147B8630060}" type="presParOf" srcId="{EE2CB342-103B-470A-8A1F-32B6C03984F9}" destId="{5B489645-8969-4EB6-AB6D-56658206EBCA}" srcOrd="3" destOrd="0" presId="urn:microsoft.com/office/officeart/2011/layout/TabList"/>
    <dgm:cxn modelId="{C37D1767-A619-4674-A089-04705BC63716}" type="presParOf" srcId="{5B489645-8969-4EB6-AB6D-56658206EBCA}" destId="{D6E46585-0118-47C4-963F-75BD16DB9663}" srcOrd="0" destOrd="0" presId="urn:microsoft.com/office/officeart/2011/layout/TabList"/>
    <dgm:cxn modelId="{00AC3C1B-539D-4677-BDD1-D65CC9EA5915}" type="presParOf" srcId="{5B489645-8969-4EB6-AB6D-56658206EBCA}" destId="{5EFB45C4-536D-44C7-82B7-678039154EC9}" srcOrd="1" destOrd="0" presId="urn:microsoft.com/office/officeart/2011/layout/TabList"/>
    <dgm:cxn modelId="{F079F8CA-ED45-498F-8400-28C59FDD9710}" type="presParOf" srcId="{5B489645-8969-4EB6-AB6D-56658206EBCA}" destId="{5272DB2B-31A1-45FF-BA85-626F713411D8}" srcOrd="2" destOrd="0" presId="urn:microsoft.com/office/officeart/2011/layout/TabList"/>
    <dgm:cxn modelId="{697D0B40-95DA-4898-8D5B-A9FD4C76E370}" type="presParOf" srcId="{EE2CB342-103B-470A-8A1F-32B6C03984F9}" destId="{B86D688D-703B-43D4-9AD9-643029AF725C}" srcOrd="4" destOrd="0" presId="urn:microsoft.com/office/officeart/2011/layout/TabList"/>
    <dgm:cxn modelId="{8EA920F0-6F97-4B78-83E5-1AF7ECE2B980}" type="presParOf" srcId="{EE2CB342-103B-470A-8A1F-32B6C03984F9}" destId="{9C093B78-AEF2-45D1-BAE4-20D6E1E79883}" srcOrd="5" destOrd="0" presId="urn:microsoft.com/office/officeart/2011/layout/TabList"/>
    <dgm:cxn modelId="{2780115F-552D-4973-BE77-8B1B1BDD457F}" type="presParOf" srcId="{EE2CB342-103B-470A-8A1F-32B6C03984F9}" destId="{22D15CFD-DB3A-477A-866F-0C2D693C202E}" srcOrd="6" destOrd="0" presId="urn:microsoft.com/office/officeart/2011/layout/TabList"/>
    <dgm:cxn modelId="{70D3889D-FB51-4F8C-ABA5-1F113B01F63C}" type="presParOf" srcId="{22D15CFD-DB3A-477A-866F-0C2D693C202E}" destId="{1F4EFC78-958A-4DE6-BDAE-58EAC17A566D}" srcOrd="0" destOrd="0" presId="urn:microsoft.com/office/officeart/2011/layout/TabList"/>
    <dgm:cxn modelId="{15355AF6-F259-4509-B5F6-C2FCB09C6F98}" type="presParOf" srcId="{22D15CFD-DB3A-477A-866F-0C2D693C202E}" destId="{931E864E-4243-4356-A9E6-B9DDFFA71A0E}" srcOrd="1" destOrd="0" presId="urn:microsoft.com/office/officeart/2011/layout/TabList"/>
    <dgm:cxn modelId="{5BB6E48D-3E27-4B93-9542-2735D2DAA2FE}" type="presParOf" srcId="{22D15CFD-DB3A-477A-866F-0C2D693C202E}" destId="{E34CC63D-AB55-4821-8BD2-4B97AE5858CA}" srcOrd="2" destOrd="0" presId="urn:microsoft.com/office/officeart/2011/layout/TabList"/>
    <dgm:cxn modelId="{F2029A03-8D8D-44ED-B4A5-D859C2515C09}" type="presParOf" srcId="{EE2CB342-103B-470A-8A1F-32B6C03984F9}" destId="{9245559A-43F4-46CE-A14B-BFDAFC72D0A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E351B-CB2E-4F34-855A-45B7B05A45B5}">
      <dsp:nvSpPr>
        <dsp:cNvPr id="0" name=""/>
        <dsp:cNvSpPr/>
      </dsp:nvSpPr>
      <dsp:spPr>
        <a:xfrm>
          <a:off x="1073339" y="263872"/>
          <a:ext cx="3250980" cy="3250980"/>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Respect for Persons</a:t>
          </a:r>
        </a:p>
      </dsp:txBody>
      <dsp:txXfrm>
        <a:off x="2840866" y="863756"/>
        <a:ext cx="1103011" cy="1083660"/>
      </dsp:txXfrm>
    </dsp:sp>
    <dsp:sp modelId="{2E9B8A87-B1A7-49F8-B368-A4CF783634C7}">
      <dsp:nvSpPr>
        <dsp:cNvPr id="0" name=""/>
        <dsp:cNvSpPr/>
      </dsp:nvSpPr>
      <dsp:spPr>
        <a:xfrm>
          <a:off x="894543" y="357994"/>
          <a:ext cx="3250980" cy="3250980"/>
        </a:xfrm>
        <a:prstGeom prst="pie">
          <a:avLst>
            <a:gd name="adj1" fmla="val 1800000"/>
            <a:gd name="adj2" fmla="val 900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Justice</a:t>
          </a:r>
        </a:p>
      </dsp:txBody>
      <dsp:txXfrm>
        <a:off x="1784692" y="2409208"/>
        <a:ext cx="1470681" cy="1006255"/>
      </dsp:txXfrm>
    </dsp:sp>
    <dsp:sp modelId="{A3841264-5933-468E-A4BD-CEE061C4D48B}">
      <dsp:nvSpPr>
        <dsp:cNvPr id="0" name=""/>
        <dsp:cNvSpPr/>
      </dsp:nvSpPr>
      <dsp:spPr>
        <a:xfrm>
          <a:off x="894543" y="357994"/>
          <a:ext cx="3250980" cy="3250980"/>
        </a:xfrm>
        <a:prstGeom prst="pie">
          <a:avLst>
            <a:gd name="adj1" fmla="val 9000000"/>
            <a:gd name="adj2" fmla="val 1620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Beneficence</a:t>
          </a:r>
        </a:p>
      </dsp:txBody>
      <dsp:txXfrm>
        <a:off x="1242862" y="996580"/>
        <a:ext cx="1103011" cy="108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18F0-248A-4EC6-8BD0-2C7243AF5322}">
      <dsp:nvSpPr>
        <dsp:cNvPr id="0" name=""/>
        <dsp:cNvSpPr/>
      </dsp:nvSpPr>
      <dsp:spPr>
        <a:xfrm>
          <a:off x="586936" y="317"/>
          <a:ext cx="1734155" cy="10404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statement that the </a:t>
          </a:r>
          <a:r>
            <a:rPr lang="en-US" sz="1400" b="1" kern="1200" dirty="0"/>
            <a:t>study involves research</a:t>
          </a:r>
        </a:p>
      </dsp:txBody>
      <dsp:txXfrm>
        <a:off x="586936" y="317"/>
        <a:ext cx="1734155" cy="1040493"/>
      </dsp:txXfrm>
    </dsp:sp>
    <dsp:sp modelId="{ADE6A080-9508-4190-A395-4C4CEC4CF8D2}">
      <dsp:nvSpPr>
        <dsp:cNvPr id="0" name=""/>
        <dsp:cNvSpPr/>
      </dsp:nvSpPr>
      <dsp:spPr>
        <a:xfrm>
          <a:off x="2494507" y="317"/>
          <a:ext cx="1734155" cy="1040493"/>
        </a:xfrm>
        <a:prstGeom prst="rect">
          <a:avLst/>
        </a:prstGeom>
        <a:solidFill>
          <a:schemeClr val="accent4">
            <a:hueOff val="-318912"/>
            <a:satOff val="1921"/>
            <a:lumOff val="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 explanation of the </a:t>
          </a:r>
          <a:r>
            <a:rPr lang="en-US" sz="1400" b="1" kern="1200" dirty="0"/>
            <a:t>purpose of the study</a:t>
          </a:r>
        </a:p>
      </dsp:txBody>
      <dsp:txXfrm>
        <a:off x="2494507" y="317"/>
        <a:ext cx="1734155" cy="1040493"/>
      </dsp:txXfrm>
    </dsp:sp>
    <dsp:sp modelId="{329F406D-84B5-4DB6-9386-66B789EF8F5F}">
      <dsp:nvSpPr>
        <dsp:cNvPr id="0" name=""/>
        <dsp:cNvSpPr/>
      </dsp:nvSpPr>
      <dsp:spPr>
        <a:xfrm>
          <a:off x="4402078" y="317"/>
          <a:ext cx="1734155" cy="1040493"/>
        </a:xfrm>
        <a:prstGeom prst="rect">
          <a:avLst/>
        </a:prstGeom>
        <a:solidFill>
          <a:schemeClr val="accent4">
            <a:hueOff val="-637824"/>
            <a:satOff val="3843"/>
            <a:lumOff val="3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 statement about the </a:t>
          </a:r>
          <a:r>
            <a:rPr lang="en-US" sz="1400" b="1" kern="1200" dirty="0"/>
            <a:t>expected duration </a:t>
          </a:r>
          <a:r>
            <a:rPr lang="en-US" sz="1400" b="0" kern="1200" dirty="0"/>
            <a:t>of  participation</a:t>
          </a:r>
        </a:p>
      </dsp:txBody>
      <dsp:txXfrm>
        <a:off x="4402078" y="317"/>
        <a:ext cx="1734155" cy="1040493"/>
      </dsp:txXfrm>
    </dsp:sp>
    <dsp:sp modelId="{F533CF6A-1AB0-4E91-807C-A534E756DE24}">
      <dsp:nvSpPr>
        <dsp:cNvPr id="0" name=""/>
        <dsp:cNvSpPr/>
      </dsp:nvSpPr>
      <dsp:spPr>
        <a:xfrm>
          <a:off x="6309649" y="317"/>
          <a:ext cx="1734155" cy="1040493"/>
        </a:xfrm>
        <a:prstGeom prst="rect">
          <a:avLst/>
        </a:prstGeom>
        <a:solidFill>
          <a:schemeClr val="accent4">
            <a:hueOff val="-956736"/>
            <a:satOff val="5764"/>
            <a:lumOff val="4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description of the </a:t>
          </a:r>
          <a:r>
            <a:rPr lang="en-US" sz="1400" b="1" kern="1200" dirty="0"/>
            <a:t>procedures to be followed</a:t>
          </a:r>
        </a:p>
      </dsp:txBody>
      <dsp:txXfrm>
        <a:off x="6309649" y="317"/>
        <a:ext cx="1734155" cy="1040493"/>
      </dsp:txXfrm>
    </dsp:sp>
    <dsp:sp modelId="{99C9C323-DC9A-485C-B313-A0E1EA0244E2}">
      <dsp:nvSpPr>
        <dsp:cNvPr id="0" name=""/>
        <dsp:cNvSpPr/>
      </dsp:nvSpPr>
      <dsp:spPr>
        <a:xfrm>
          <a:off x="586936" y="1214225"/>
          <a:ext cx="1734155" cy="1040493"/>
        </a:xfrm>
        <a:prstGeom prst="rect">
          <a:avLst/>
        </a:prstGeom>
        <a:solidFill>
          <a:schemeClr val="accent4">
            <a:hueOff val="-1275649"/>
            <a:satOff val="7685"/>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Distinction of </a:t>
          </a:r>
          <a:r>
            <a:rPr lang="en-US" sz="1400" b="1" kern="1200" dirty="0"/>
            <a:t>experimental procedures </a:t>
          </a:r>
          <a:r>
            <a:rPr lang="en-US" sz="1400" b="0" kern="1200" dirty="0"/>
            <a:t>vs standard of care </a:t>
          </a:r>
        </a:p>
      </dsp:txBody>
      <dsp:txXfrm>
        <a:off x="586936" y="1214225"/>
        <a:ext cx="1734155" cy="1040493"/>
      </dsp:txXfrm>
    </dsp:sp>
    <dsp:sp modelId="{7AE29E6A-66FF-4C52-985B-3FA82D1557A2}">
      <dsp:nvSpPr>
        <dsp:cNvPr id="0" name=""/>
        <dsp:cNvSpPr/>
      </dsp:nvSpPr>
      <dsp:spPr>
        <a:xfrm>
          <a:off x="2494507" y="1214225"/>
          <a:ext cx="1734155" cy="1040493"/>
        </a:xfrm>
        <a:prstGeom prst="rect">
          <a:avLst/>
        </a:prstGeom>
        <a:solidFill>
          <a:schemeClr val="accent4">
            <a:hueOff val="-1594561"/>
            <a:satOff val="9607"/>
            <a:lumOff val="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description of any foreseeable </a:t>
          </a:r>
          <a:r>
            <a:rPr lang="en-US" sz="1400" b="1" kern="1200" dirty="0"/>
            <a:t>risks/discomforts</a:t>
          </a:r>
        </a:p>
      </dsp:txBody>
      <dsp:txXfrm>
        <a:off x="2494507" y="1214225"/>
        <a:ext cx="1734155" cy="1040493"/>
      </dsp:txXfrm>
    </dsp:sp>
    <dsp:sp modelId="{695329A9-5CBB-4BCB-BDC3-64B3337D6E71}">
      <dsp:nvSpPr>
        <dsp:cNvPr id="0" name=""/>
        <dsp:cNvSpPr/>
      </dsp:nvSpPr>
      <dsp:spPr>
        <a:xfrm>
          <a:off x="4402078" y="1214225"/>
          <a:ext cx="1734155" cy="1040493"/>
        </a:xfrm>
        <a:prstGeom prst="rect">
          <a:avLst/>
        </a:prstGeom>
        <a:solidFill>
          <a:schemeClr val="accent4">
            <a:hueOff val="-1913473"/>
            <a:satOff val="11528"/>
            <a:lumOff val="9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description of reasonable </a:t>
          </a:r>
          <a:r>
            <a:rPr lang="en-US" sz="1400" b="1" kern="1200" dirty="0"/>
            <a:t>benefits</a:t>
          </a:r>
          <a:r>
            <a:rPr lang="en-US" sz="1400" kern="1200" dirty="0"/>
            <a:t>, if any</a:t>
          </a:r>
        </a:p>
      </dsp:txBody>
      <dsp:txXfrm>
        <a:off x="4402078" y="1214225"/>
        <a:ext cx="1734155" cy="1040493"/>
      </dsp:txXfrm>
    </dsp:sp>
    <dsp:sp modelId="{C94C1C39-C308-487A-8A8A-63E12319A155}">
      <dsp:nvSpPr>
        <dsp:cNvPr id="0" name=""/>
        <dsp:cNvSpPr/>
      </dsp:nvSpPr>
      <dsp:spPr>
        <a:xfrm>
          <a:off x="6309649" y="1214225"/>
          <a:ext cx="1734155" cy="1040493"/>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disclosure of </a:t>
          </a:r>
          <a:r>
            <a:rPr lang="en-US" sz="1400" b="1" kern="1200" dirty="0"/>
            <a:t>alternatives to study</a:t>
          </a:r>
          <a:r>
            <a:rPr lang="en-US" sz="1400" kern="1200" dirty="0"/>
            <a:t>, if any</a:t>
          </a:r>
        </a:p>
      </dsp:txBody>
      <dsp:txXfrm>
        <a:off x="6309649" y="1214225"/>
        <a:ext cx="1734155" cy="1040493"/>
      </dsp:txXfrm>
    </dsp:sp>
    <dsp:sp modelId="{32D78FA6-660B-4471-B82E-E566C7F99BFA}">
      <dsp:nvSpPr>
        <dsp:cNvPr id="0" name=""/>
        <dsp:cNvSpPr/>
      </dsp:nvSpPr>
      <dsp:spPr>
        <a:xfrm>
          <a:off x="586936" y="2428134"/>
          <a:ext cx="1734155" cy="1040493"/>
        </a:xfrm>
        <a:prstGeom prst="rect">
          <a:avLst/>
        </a:prstGeom>
        <a:solidFill>
          <a:schemeClr val="accent4">
            <a:hueOff val="-2551297"/>
            <a:satOff val="15371"/>
            <a:lumOff val="12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statement re: </a:t>
          </a:r>
          <a:r>
            <a:rPr lang="en-US" sz="1400" b="1" kern="1200" dirty="0"/>
            <a:t>extent record will be kept confidential</a:t>
          </a:r>
        </a:p>
      </dsp:txBody>
      <dsp:txXfrm>
        <a:off x="586936" y="2428134"/>
        <a:ext cx="1734155" cy="1040493"/>
      </dsp:txXfrm>
    </dsp:sp>
    <dsp:sp modelId="{011D30F7-D85A-4747-BB9C-3D9C63BD1591}">
      <dsp:nvSpPr>
        <dsp:cNvPr id="0" name=""/>
        <dsp:cNvSpPr/>
      </dsp:nvSpPr>
      <dsp:spPr>
        <a:xfrm>
          <a:off x="2494507" y="2428134"/>
          <a:ext cx="1734155" cy="1040493"/>
        </a:xfrm>
        <a:prstGeom prst="rect">
          <a:avLst/>
        </a:prstGeom>
        <a:solidFill>
          <a:schemeClr val="accent4">
            <a:hueOff val="-2870209"/>
            <a:satOff val="17292"/>
            <a:lumOff val="13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For more than minimal risk, </a:t>
          </a:r>
          <a:r>
            <a:rPr lang="en-US" sz="1400" b="1" kern="1200" dirty="0"/>
            <a:t>explanation about compensation </a:t>
          </a:r>
        </a:p>
      </dsp:txBody>
      <dsp:txXfrm>
        <a:off x="2494507" y="2428134"/>
        <a:ext cx="1734155" cy="1040493"/>
      </dsp:txXfrm>
    </dsp:sp>
    <dsp:sp modelId="{08FFDBB9-7DB2-4570-9BD2-DC897636AF2A}">
      <dsp:nvSpPr>
        <dsp:cNvPr id="0" name=""/>
        <dsp:cNvSpPr/>
      </dsp:nvSpPr>
      <dsp:spPr>
        <a:xfrm>
          <a:off x="4402078" y="2428134"/>
          <a:ext cx="1734155" cy="1040493"/>
        </a:xfrm>
        <a:prstGeom prst="rect">
          <a:avLst/>
        </a:prstGeom>
        <a:solidFill>
          <a:schemeClr val="accent4">
            <a:hueOff val="-3189121"/>
            <a:satOff val="19214"/>
            <a:lumOff val="1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Information regarding </a:t>
          </a:r>
          <a:r>
            <a:rPr lang="en-US" sz="1400" b="1" kern="1200" dirty="0"/>
            <a:t>research-related injury</a:t>
          </a:r>
        </a:p>
      </dsp:txBody>
      <dsp:txXfrm>
        <a:off x="4402078" y="2428134"/>
        <a:ext cx="1734155" cy="1040493"/>
      </dsp:txXfrm>
    </dsp:sp>
    <dsp:sp modelId="{39CB15A0-6797-4C16-9A04-661588251317}">
      <dsp:nvSpPr>
        <dsp:cNvPr id="0" name=""/>
        <dsp:cNvSpPr/>
      </dsp:nvSpPr>
      <dsp:spPr>
        <a:xfrm>
          <a:off x="6309649" y="2428134"/>
          <a:ext cx="1734155" cy="1040493"/>
        </a:xfrm>
        <a:prstGeom prst="rect">
          <a:avLst/>
        </a:prstGeom>
        <a:solidFill>
          <a:schemeClr val="accent4">
            <a:hueOff val="-3508033"/>
            <a:satOff val="21135"/>
            <a:lumOff val="16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Whom to </a:t>
          </a:r>
          <a:r>
            <a:rPr lang="en-US" sz="1400" b="1" kern="1200" dirty="0"/>
            <a:t>contact </a:t>
          </a:r>
          <a:r>
            <a:rPr lang="en-US" sz="1400" kern="1200" dirty="0"/>
            <a:t>about the research, rights, and injury</a:t>
          </a:r>
        </a:p>
      </dsp:txBody>
      <dsp:txXfrm>
        <a:off x="6309649" y="2428134"/>
        <a:ext cx="1734155" cy="1040493"/>
      </dsp:txXfrm>
    </dsp:sp>
    <dsp:sp modelId="{7B817475-AA12-49A6-929A-47E8479E2B45}">
      <dsp:nvSpPr>
        <dsp:cNvPr id="0" name=""/>
        <dsp:cNvSpPr/>
      </dsp:nvSpPr>
      <dsp:spPr>
        <a:xfrm>
          <a:off x="1540722" y="3642043"/>
          <a:ext cx="1734155" cy="1040493"/>
        </a:xfrm>
        <a:prstGeom prst="rect">
          <a:avLst/>
        </a:prstGeom>
        <a:solidFill>
          <a:schemeClr val="accent4">
            <a:hueOff val="-3826945"/>
            <a:satOff val="23056"/>
            <a:lumOff val="18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statement that </a:t>
          </a:r>
          <a:r>
            <a:rPr lang="en-US" sz="1400" b="1" kern="1200" dirty="0"/>
            <a:t>participation is voluntary </a:t>
          </a:r>
          <a:r>
            <a:rPr lang="en-US" sz="1400" b="0" kern="1200" dirty="0"/>
            <a:t>and</a:t>
          </a:r>
          <a:r>
            <a:rPr lang="en-US" sz="1400" b="1" kern="1200" dirty="0"/>
            <a:t> refusal is without penalty</a:t>
          </a:r>
        </a:p>
      </dsp:txBody>
      <dsp:txXfrm>
        <a:off x="1540722" y="3642043"/>
        <a:ext cx="1734155" cy="1040493"/>
      </dsp:txXfrm>
    </dsp:sp>
    <dsp:sp modelId="{DF81D99E-1FF8-413C-B060-B8CD2E1D745C}">
      <dsp:nvSpPr>
        <dsp:cNvPr id="0" name=""/>
        <dsp:cNvSpPr/>
      </dsp:nvSpPr>
      <dsp:spPr>
        <a:xfrm>
          <a:off x="3448293" y="3642043"/>
          <a:ext cx="1734155" cy="1040493"/>
        </a:xfrm>
        <a:prstGeom prst="rect">
          <a:avLst/>
        </a:prstGeom>
        <a:solidFill>
          <a:schemeClr val="accent4">
            <a:hueOff val="-4145858"/>
            <a:satOff val="24978"/>
            <a:lumOff val="20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 statement about possibility of </a:t>
          </a:r>
          <a:r>
            <a:rPr lang="en-US" sz="1400" b="1" kern="1200" dirty="0"/>
            <a:t>keeping samples for future use</a:t>
          </a:r>
        </a:p>
      </dsp:txBody>
      <dsp:txXfrm>
        <a:off x="3448293" y="3642043"/>
        <a:ext cx="1734155" cy="1040493"/>
      </dsp:txXfrm>
    </dsp:sp>
    <dsp:sp modelId="{194AA929-B34F-4358-ABD6-CE8C0B38C22A}">
      <dsp:nvSpPr>
        <dsp:cNvPr id="0" name=""/>
        <dsp:cNvSpPr/>
      </dsp:nvSpPr>
      <dsp:spPr>
        <a:xfrm>
          <a:off x="5355864" y="3642043"/>
          <a:ext cx="1734155" cy="1040493"/>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Participant or Legally Authorized Representative </a:t>
          </a:r>
          <a:r>
            <a:rPr lang="en-US" sz="1400" b="1" kern="1200" dirty="0"/>
            <a:t>Signature</a:t>
          </a:r>
        </a:p>
      </dsp:txBody>
      <dsp:txXfrm>
        <a:off x="5355864" y="3642043"/>
        <a:ext cx="1734155" cy="1040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18F0-248A-4EC6-8BD0-2C7243AF5322}">
      <dsp:nvSpPr>
        <dsp:cNvPr id="0" name=""/>
        <dsp:cNvSpPr/>
      </dsp:nvSpPr>
      <dsp:spPr>
        <a:xfrm>
          <a:off x="289946" y="324"/>
          <a:ext cx="2286416" cy="13718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statement that procedures may involve </a:t>
          </a:r>
          <a:r>
            <a:rPr lang="en-US" sz="1800" b="1" kern="1200" dirty="0"/>
            <a:t>unforeseeable risk</a:t>
          </a:r>
        </a:p>
      </dsp:txBody>
      <dsp:txXfrm>
        <a:off x="289946" y="324"/>
        <a:ext cx="2286416" cy="1371849"/>
      </dsp:txXfrm>
    </dsp:sp>
    <dsp:sp modelId="{ADE6A080-9508-4190-A395-4C4CEC4CF8D2}">
      <dsp:nvSpPr>
        <dsp:cNvPr id="0" name=""/>
        <dsp:cNvSpPr/>
      </dsp:nvSpPr>
      <dsp:spPr>
        <a:xfrm>
          <a:off x="2805004" y="324"/>
          <a:ext cx="2286416" cy="1371849"/>
        </a:xfrm>
        <a:prstGeom prst="rect">
          <a:avLst/>
        </a:prstGeom>
        <a:solidFill>
          <a:schemeClr val="accent4">
            <a:hueOff val="-558096"/>
            <a:satOff val="3362"/>
            <a:lumOff val="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Circumstances under which </a:t>
          </a:r>
          <a:r>
            <a:rPr lang="en-US" sz="1800" b="1" kern="1200" dirty="0"/>
            <a:t>participation may be terminated </a:t>
          </a:r>
          <a:r>
            <a:rPr lang="en-US" sz="1800" kern="1200" dirty="0"/>
            <a:t>by the PI</a:t>
          </a:r>
          <a:endParaRPr lang="en-US" sz="1800" b="1" kern="1200" dirty="0"/>
        </a:p>
      </dsp:txBody>
      <dsp:txXfrm>
        <a:off x="2805004" y="324"/>
        <a:ext cx="2286416" cy="1371849"/>
      </dsp:txXfrm>
    </dsp:sp>
    <dsp:sp modelId="{329F406D-84B5-4DB6-9386-66B789EF8F5F}">
      <dsp:nvSpPr>
        <dsp:cNvPr id="0" name=""/>
        <dsp:cNvSpPr/>
      </dsp:nvSpPr>
      <dsp:spPr>
        <a:xfrm>
          <a:off x="5320062" y="324"/>
          <a:ext cx="2286416" cy="1371849"/>
        </a:xfrm>
        <a:prstGeom prst="rect">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 statement of any </a:t>
          </a:r>
          <a:r>
            <a:rPr lang="en-US" sz="1800" b="1" kern="1200" dirty="0"/>
            <a:t>additional costs to the subject </a:t>
          </a:r>
          <a:r>
            <a:rPr lang="en-US" sz="1800" b="0" kern="1200" dirty="0"/>
            <a:t>that may result</a:t>
          </a:r>
        </a:p>
      </dsp:txBody>
      <dsp:txXfrm>
        <a:off x="5320062" y="324"/>
        <a:ext cx="2286416" cy="1371849"/>
      </dsp:txXfrm>
    </dsp:sp>
    <dsp:sp modelId="{F533CF6A-1AB0-4E91-807C-A534E756DE24}">
      <dsp:nvSpPr>
        <dsp:cNvPr id="0" name=""/>
        <dsp:cNvSpPr/>
      </dsp:nvSpPr>
      <dsp:spPr>
        <a:xfrm>
          <a:off x="289946" y="1600815"/>
          <a:ext cx="2286416" cy="1371849"/>
        </a:xfrm>
        <a:prstGeom prst="rect">
          <a:avLst/>
        </a:prstGeom>
        <a:solidFill>
          <a:schemeClr val="accent4">
            <a:hueOff val="-1674289"/>
            <a:satOff val="10087"/>
            <a:lumOff val="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statement of </a:t>
          </a:r>
          <a:r>
            <a:rPr lang="en-US" sz="1800" b="1" kern="1200" dirty="0"/>
            <a:t>consequences of a subject’s decision to withdraw</a:t>
          </a:r>
        </a:p>
      </dsp:txBody>
      <dsp:txXfrm>
        <a:off x="289946" y="1600815"/>
        <a:ext cx="2286416" cy="1371849"/>
      </dsp:txXfrm>
    </dsp:sp>
    <dsp:sp modelId="{99C9C323-DC9A-485C-B313-A0E1EA0244E2}">
      <dsp:nvSpPr>
        <dsp:cNvPr id="0" name=""/>
        <dsp:cNvSpPr/>
      </dsp:nvSpPr>
      <dsp:spPr>
        <a:xfrm>
          <a:off x="2805004" y="1600815"/>
          <a:ext cx="2286416" cy="1371849"/>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 statement that </a:t>
          </a:r>
          <a:r>
            <a:rPr lang="en-US" sz="1800" b="1" kern="1200" dirty="0"/>
            <a:t>significant new findings</a:t>
          </a:r>
          <a:r>
            <a:rPr lang="en-US" sz="1800" b="0" kern="1200" dirty="0"/>
            <a:t> will be presented to subjects</a:t>
          </a:r>
        </a:p>
      </dsp:txBody>
      <dsp:txXfrm>
        <a:off x="2805004" y="1600815"/>
        <a:ext cx="2286416" cy="1371849"/>
      </dsp:txXfrm>
    </dsp:sp>
    <dsp:sp modelId="{7AE29E6A-66FF-4C52-985B-3FA82D1557A2}">
      <dsp:nvSpPr>
        <dsp:cNvPr id="0" name=""/>
        <dsp:cNvSpPr/>
      </dsp:nvSpPr>
      <dsp:spPr>
        <a:xfrm>
          <a:off x="5320062" y="1600815"/>
          <a:ext cx="2286416" cy="1371849"/>
        </a:xfrm>
        <a:prstGeom prst="rect">
          <a:avLst/>
        </a:prstGeom>
        <a:solidFill>
          <a:schemeClr val="accent4">
            <a:hueOff val="-2790481"/>
            <a:satOff val="16812"/>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Approximate </a:t>
          </a:r>
          <a:r>
            <a:rPr lang="en-US" sz="1800" b="1" kern="1200" dirty="0"/>
            <a:t>number of subjects </a:t>
          </a:r>
          <a:r>
            <a:rPr lang="en-US" sz="1800" kern="1200" dirty="0"/>
            <a:t>anticipated to enroll in the study</a:t>
          </a:r>
          <a:endParaRPr lang="en-US" sz="1800" b="1" kern="1200" dirty="0"/>
        </a:p>
      </dsp:txBody>
      <dsp:txXfrm>
        <a:off x="5320062" y="1600815"/>
        <a:ext cx="2286416" cy="1371849"/>
      </dsp:txXfrm>
    </dsp:sp>
    <dsp:sp modelId="{695329A9-5CBB-4BCB-BDC3-64B3337D6E71}">
      <dsp:nvSpPr>
        <dsp:cNvPr id="0" name=""/>
        <dsp:cNvSpPr/>
      </dsp:nvSpPr>
      <dsp:spPr>
        <a:xfrm>
          <a:off x="260132" y="3161550"/>
          <a:ext cx="2286416" cy="1371849"/>
        </a:xfrm>
        <a:prstGeom prst="rect">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statement that biospecimen may be </a:t>
          </a:r>
          <a:r>
            <a:rPr lang="en-US" sz="1800" b="0" kern="1200" dirty="0"/>
            <a:t>used for </a:t>
          </a:r>
          <a:r>
            <a:rPr lang="en-US" sz="1800" b="1" kern="1200" dirty="0"/>
            <a:t>commercial profit</a:t>
          </a:r>
        </a:p>
      </dsp:txBody>
      <dsp:txXfrm>
        <a:off x="260132" y="3161550"/>
        <a:ext cx="2286416" cy="1371849"/>
      </dsp:txXfrm>
    </dsp:sp>
    <dsp:sp modelId="{C94C1C39-C308-487A-8A8A-63E12319A155}">
      <dsp:nvSpPr>
        <dsp:cNvPr id="0" name=""/>
        <dsp:cNvSpPr/>
      </dsp:nvSpPr>
      <dsp:spPr>
        <a:xfrm>
          <a:off x="2805004" y="3201307"/>
          <a:ext cx="2286416" cy="1371849"/>
        </a:xfrm>
        <a:prstGeom prst="rect">
          <a:avLst/>
        </a:prstGeom>
        <a:solidFill>
          <a:schemeClr val="accent4">
            <a:hueOff val="-3906673"/>
            <a:satOff val="23537"/>
            <a:lumOff val="18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statement regarding disclosure to subject about </a:t>
          </a:r>
          <a:r>
            <a:rPr lang="en-US" sz="1800" b="1" kern="1200" dirty="0"/>
            <a:t>clinically relevant results</a:t>
          </a:r>
        </a:p>
      </dsp:txBody>
      <dsp:txXfrm>
        <a:off x="2805004" y="3201307"/>
        <a:ext cx="2286416" cy="1371849"/>
      </dsp:txXfrm>
    </dsp:sp>
    <dsp:sp modelId="{32D78FA6-660B-4471-B82E-E566C7F99BFA}">
      <dsp:nvSpPr>
        <dsp:cNvPr id="0" name=""/>
        <dsp:cNvSpPr/>
      </dsp:nvSpPr>
      <dsp:spPr>
        <a:xfrm>
          <a:off x="5320062" y="3201307"/>
          <a:ext cx="2286416" cy="1371849"/>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statement if the research will involve </a:t>
          </a:r>
          <a:r>
            <a:rPr lang="en-US" sz="1800" b="1" kern="1200" dirty="0"/>
            <a:t>genome sequencing </a:t>
          </a:r>
          <a:r>
            <a:rPr lang="en-US" sz="1800" kern="1200" dirty="0"/>
            <a:t>on biospecimen</a:t>
          </a:r>
          <a:endParaRPr lang="en-US" sz="1800" b="1" kern="1200" dirty="0"/>
        </a:p>
      </dsp:txBody>
      <dsp:txXfrm>
        <a:off x="5320062" y="3201307"/>
        <a:ext cx="2286416" cy="137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18F0-248A-4EC6-8BD0-2C7243AF5322}">
      <dsp:nvSpPr>
        <dsp:cNvPr id="0" name=""/>
        <dsp:cNvSpPr/>
      </dsp:nvSpPr>
      <dsp:spPr>
        <a:xfrm>
          <a:off x="921387" y="3102"/>
          <a:ext cx="2475370" cy="14852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Description of </a:t>
          </a:r>
          <a:r>
            <a:rPr lang="en-US" sz="2300" b="1" kern="1200" dirty="0"/>
            <a:t>PHI to be used</a:t>
          </a:r>
        </a:p>
      </dsp:txBody>
      <dsp:txXfrm>
        <a:off x="921387" y="3102"/>
        <a:ext cx="2475370" cy="1485222"/>
      </dsp:txXfrm>
    </dsp:sp>
    <dsp:sp modelId="{ADE6A080-9508-4190-A395-4C4CEC4CF8D2}">
      <dsp:nvSpPr>
        <dsp:cNvPr id="0" name=""/>
        <dsp:cNvSpPr/>
      </dsp:nvSpPr>
      <dsp:spPr>
        <a:xfrm>
          <a:off x="3644295" y="3102"/>
          <a:ext cx="2475370" cy="1485222"/>
        </a:xfrm>
        <a:prstGeom prst="rect">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Identification of </a:t>
          </a:r>
          <a:r>
            <a:rPr lang="en-US" sz="2300" b="1" kern="1200" dirty="0"/>
            <a:t>persons/entities </a:t>
          </a:r>
          <a:r>
            <a:rPr lang="en-US" sz="2300" kern="1200" dirty="0"/>
            <a:t>who </a:t>
          </a:r>
          <a:r>
            <a:rPr lang="en-US" sz="2300" b="1" kern="1200" dirty="0"/>
            <a:t>will make the disclosure</a:t>
          </a:r>
        </a:p>
      </dsp:txBody>
      <dsp:txXfrm>
        <a:off x="3644295" y="3102"/>
        <a:ext cx="2475370" cy="1485222"/>
      </dsp:txXfrm>
    </dsp:sp>
    <dsp:sp modelId="{329F406D-84B5-4DB6-9386-66B789EF8F5F}">
      <dsp:nvSpPr>
        <dsp:cNvPr id="0" name=""/>
        <dsp:cNvSpPr/>
      </dsp:nvSpPr>
      <dsp:spPr>
        <a:xfrm>
          <a:off x="921387" y="1735862"/>
          <a:ext cx="2475370" cy="1485222"/>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Identification of </a:t>
          </a:r>
          <a:r>
            <a:rPr lang="en-US" sz="2300" b="1" kern="1200" dirty="0"/>
            <a:t>persons/</a:t>
          </a:r>
          <a:r>
            <a:rPr lang="en-US" sz="2300" b="1" kern="1200" dirty="0" err="1"/>
            <a:t>entites</a:t>
          </a:r>
          <a:r>
            <a:rPr lang="en-US" sz="2300" b="1" kern="1200" dirty="0"/>
            <a:t> </a:t>
          </a:r>
          <a:r>
            <a:rPr lang="en-US" sz="2300" b="0" kern="1200" dirty="0"/>
            <a:t>who </a:t>
          </a:r>
          <a:r>
            <a:rPr lang="en-US" sz="2300" b="1" kern="1200" dirty="0"/>
            <a:t>will use the PHI</a:t>
          </a:r>
        </a:p>
      </dsp:txBody>
      <dsp:txXfrm>
        <a:off x="921387" y="1735862"/>
        <a:ext cx="2475370" cy="1485222"/>
      </dsp:txXfrm>
    </dsp:sp>
    <dsp:sp modelId="{F533CF6A-1AB0-4E91-807C-A534E756DE24}">
      <dsp:nvSpPr>
        <dsp:cNvPr id="0" name=""/>
        <dsp:cNvSpPr/>
      </dsp:nvSpPr>
      <dsp:spPr>
        <a:xfrm>
          <a:off x="3644295" y="1735862"/>
          <a:ext cx="2475370" cy="1485222"/>
        </a:xfrm>
        <a:prstGeom prst="rect">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Description of </a:t>
          </a:r>
          <a:r>
            <a:rPr lang="en-US" sz="2300" b="1" kern="1200" dirty="0"/>
            <a:t>specific purpos</a:t>
          </a:r>
          <a:r>
            <a:rPr lang="en-US" sz="2300" kern="1200" dirty="0"/>
            <a:t>e of the requested disclosure</a:t>
          </a:r>
          <a:endParaRPr lang="en-US" sz="2300" b="1" kern="1200" dirty="0"/>
        </a:p>
      </dsp:txBody>
      <dsp:txXfrm>
        <a:off x="3644295" y="1735862"/>
        <a:ext cx="2475370" cy="1485222"/>
      </dsp:txXfrm>
    </dsp:sp>
    <dsp:sp modelId="{99C9C323-DC9A-485C-B313-A0E1EA0244E2}">
      <dsp:nvSpPr>
        <dsp:cNvPr id="0" name=""/>
        <dsp:cNvSpPr/>
      </dsp:nvSpPr>
      <dsp:spPr>
        <a:xfrm>
          <a:off x="2282841" y="3468621"/>
          <a:ext cx="2475370" cy="1485222"/>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Authorization expiration date</a:t>
          </a:r>
        </a:p>
      </dsp:txBody>
      <dsp:txXfrm>
        <a:off x="2282841" y="3468621"/>
        <a:ext cx="2475370" cy="1485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43EC-C9B7-44B2-8C33-A8FCD7BF1711}">
      <dsp:nvSpPr>
        <dsp:cNvPr id="0" name=""/>
        <dsp:cNvSpPr/>
      </dsp:nvSpPr>
      <dsp:spPr>
        <a:xfrm>
          <a:off x="4188" y="1656554"/>
          <a:ext cx="1298519" cy="187074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Is research more than minimal risk? </a:t>
          </a:r>
        </a:p>
      </dsp:txBody>
      <dsp:txXfrm>
        <a:off x="42220" y="1694586"/>
        <a:ext cx="1222455" cy="1794678"/>
      </dsp:txXfrm>
    </dsp:sp>
    <dsp:sp modelId="{D961FCF2-1CDB-4E77-950A-E7E171D656BD}">
      <dsp:nvSpPr>
        <dsp:cNvPr id="0" name=""/>
        <dsp:cNvSpPr/>
      </dsp:nvSpPr>
      <dsp:spPr>
        <a:xfrm>
          <a:off x="1432559" y="2430909"/>
          <a:ext cx="275286" cy="322032"/>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1432559" y="2495315"/>
        <a:ext cx="192700" cy="193220"/>
      </dsp:txXfrm>
    </dsp:sp>
    <dsp:sp modelId="{BC872509-2DD5-42CE-8162-814F6DD0E793}">
      <dsp:nvSpPr>
        <dsp:cNvPr id="0" name=""/>
        <dsp:cNvSpPr/>
      </dsp:nvSpPr>
      <dsp:spPr>
        <a:xfrm>
          <a:off x="1822115" y="1656554"/>
          <a:ext cx="1298519" cy="187074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Will waiver adversely affect the rights/welfare of subjects?</a:t>
          </a:r>
        </a:p>
      </dsp:txBody>
      <dsp:txXfrm>
        <a:off x="1860147" y="1694586"/>
        <a:ext cx="1222455" cy="1794678"/>
      </dsp:txXfrm>
    </dsp:sp>
    <dsp:sp modelId="{2384F571-F484-479B-BD40-4EC6D0DF8095}">
      <dsp:nvSpPr>
        <dsp:cNvPr id="0" name=""/>
        <dsp:cNvSpPr/>
      </dsp:nvSpPr>
      <dsp:spPr>
        <a:xfrm>
          <a:off x="3250486" y="2430909"/>
          <a:ext cx="275286" cy="322032"/>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3250486" y="2495315"/>
        <a:ext cx="192700" cy="193220"/>
      </dsp:txXfrm>
    </dsp:sp>
    <dsp:sp modelId="{897B6394-4C1C-46CB-94A2-B0E66C2C5AD2}">
      <dsp:nvSpPr>
        <dsp:cNvPr id="0" name=""/>
        <dsp:cNvSpPr/>
      </dsp:nvSpPr>
      <dsp:spPr>
        <a:xfrm>
          <a:off x="3640042" y="1656554"/>
          <a:ext cx="1298519" cy="187074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Can the research be practicably carried out without the waiver?</a:t>
          </a:r>
        </a:p>
      </dsp:txBody>
      <dsp:txXfrm>
        <a:off x="3678074" y="1694586"/>
        <a:ext cx="1222455" cy="1794678"/>
      </dsp:txXfrm>
    </dsp:sp>
    <dsp:sp modelId="{6A3D0118-F84D-4BC6-A958-A1580167237E}">
      <dsp:nvSpPr>
        <dsp:cNvPr id="0" name=""/>
        <dsp:cNvSpPr/>
      </dsp:nvSpPr>
      <dsp:spPr>
        <a:xfrm>
          <a:off x="5068413" y="2430909"/>
          <a:ext cx="275286" cy="322032"/>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5068413" y="2495315"/>
        <a:ext cx="192700" cy="193220"/>
      </dsp:txXfrm>
    </dsp:sp>
    <dsp:sp modelId="{5E2E1781-BF4C-48A4-BA86-6AB3FB8E5011}">
      <dsp:nvSpPr>
        <dsp:cNvPr id="0" name=""/>
        <dsp:cNvSpPr/>
      </dsp:nvSpPr>
      <dsp:spPr>
        <a:xfrm>
          <a:off x="5457969" y="1656554"/>
          <a:ext cx="1298519" cy="187074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Will subjects be provided with additional pertinent information after participation?</a:t>
          </a:r>
        </a:p>
      </dsp:txBody>
      <dsp:txXfrm>
        <a:off x="5496001" y="1694586"/>
        <a:ext cx="1222455" cy="1794678"/>
      </dsp:txXfrm>
    </dsp:sp>
    <dsp:sp modelId="{230B5A8F-E7BD-4DE6-8D23-811B423F869E}">
      <dsp:nvSpPr>
        <dsp:cNvPr id="0" name=""/>
        <dsp:cNvSpPr/>
      </dsp:nvSpPr>
      <dsp:spPr>
        <a:xfrm>
          <a:off x="6886340" y="2430909"/>
          <a:ext cx="275286" cy="322032"/>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886340" y="2495315"/>
        <a:ext cx="192700" cy="193220"/>
      </dsp:txXfrm>
    </dsp:sp>
    <dsp:sp modelId="{5F29BC0D-502C-4D2E-89B2-9849CA141390}">
      <dsp:nvSpPr>
        <dsp:cNvPr id="0" name=""/>
        <dsp:cNvSpPr/>
      </dsp:nvSpPr>
      <dsp:spPr>
        <a:xfrm>
          <a:off x="7275896" y="1656554"/>
          <a:ext cx="1298519" cy="187074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Waiver of Informed Consent Approved</a:t>
          </a:r>
        </a:p>
      </dsp:txBody>
      <dsp:txXfrm>
        <a:off x="7313928" y="1694586"/>
        <a:ext cx="1222455" cy="1794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C63D-AB55-4821-8BD2-4B97AE5858CA}">
      <dsp:nvSpPr>
        <dsp:cNvPr id="0" name=""/>
        <dsp:cNvSpPr/>
      </dsp:nvSpPr>
      <dsp:spPr>
        <a:xfrm>
          <a:off x="0" y="3298301"/>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72DB2B-31A1-45FF-BA85-626F713411D8}">
      <dsp:nvSpPr>
        <dsp:cNvPr id="0" name=""/>
        <dsp:cNvSpPr/>
      </dsp:nvSpPr>
      <dsp:spPr>
        <a:xfrm>
          <a:off x="0" y="1881628"/>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FDB5BF-C129-4A04-AFBB-DEE5535B238F}">
      <dsp:nvSpPr>
        <dsp:cNvPr id="0" name=""/>
        <dsp:cNvSpPr/>
      </dsp:nvSpPr>
      <dsp:spPr>
        <a:xfrm>
          <a:off x="0" y="464955"/>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A65E6B-4D75-4BFD-80F0-9434ADBEC9E1}">
      <dsp:nvSpPr>
        <dsp:cNvPr id="0" name=""/>
        <dsp:cNvSpPr/>
      </dsp:nvSpPr>
      <dsp:spPr>
        <a:xfrm>
          <a:off x="2265845" y="518"/>
          <a:ext cx="6448946" cy="46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 </a:t>
          </a:r>
        </a:p>
      </dsp:txBody>
      <dsp:txXfrm>
        <a:off x="2265845" y="518"/>
        <a:ext cx="6448946" cy="464437"/>
      </dsp:txXfrm>
    </dsp:sp>
    <dsp:sp modelId="{CB36930F-A481-4C72-A01F-A5AF9DE65951}">
      <dsp:nvSpPr>
        <dsp:cNvPr id="0" name=""/>
        <dsp:cNvSpPr/>
      </dsp:nvSpPr>
      <dsp:spPr>
        <a:xfrm>
          <a:off x="0" y="518"/>
          <a:ext cx="2265845" cy="464437"/>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45 CFR 67.117(c)(i)</a:t>
          </a:r>
        </a:p>
      </dsp:txBody>
      <dsp:txXfrm>
        <a:off x="22676" y="23194"/>
        <a:ext cx="2220493" cy="441761"/>
      </dsp:txXfrm>
    </dsp:sp>
    <dsp:sp modelId="{9BA74C2F-196A-49A9-81EC-5DD4BD04AA75}">
      <dsp:nvSpPr>
        <dsp:cNvPr id="0" name=""/>
        <dsp:cNvSpPr/>
      </dsp:nvSpPr>
      <dsp:spPr>
        <a:xfrm>
          <a:off x="0" y="464955"/>
          <a:ext cx="8714792" cy="92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n-lt"/>
            </a:rPr>
            <a:t>The </a:t>
          </a:r>
          <a:r>
            <a:rPr lang="en-US" sz="1600" b="1" kern="1200" dirty="0">
              <a:latin typeface="+mn-lt"/>
            </a:rPr>
            <a:t>only record linking </a:t>
          </a:r>
          <a:r>
            <a:rPr lang="en-US" sz="1600" kern="1200" dirty="0">
              <a:latin typeface="+mn-lt"/>
            </a:rPr>
            <a:t>the subject and the research would be the </a:t>
          </a:r>
          <a:r>
            <a:rPr lang="en-US" sz="1600" b="1" kern="1200" dirty="0">
              <a:latin typeface="+mn-lt"/>
            </a:rPr>
            <a:t>signed informed consent form</a:t>
          </a:r>
          <a:r>
            <a:rPr lang="en-US" sz="1600" kern="1200" dirty="0">
              <a:latin typeface="+mn-lt"/>
            </a:rPr>
            <a:t>;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n-lt"/>
            </a:rPr>
            <a:t>The </a:t>
          </a:r>
          <a:r>
            <a:rPr lang="en-US" sz="1600" b="1" kern="1200" dirty="0">
              <a:latin typeface="+mn-lt"/>
            </a:rPr>
            <a:t>principal risk</a:t>
          </a:r>
          <a:r>
            <a:rPr lang="en-US" sz="1600" kern="1200" dirty="0">
              <a:latin typeface="+mn-lt"/>
            </a:rPr>
            <a:t> would be potential harm resulting from a </a:t>
          </a:r>
          <a:r>
            <a:rPr lang="en-US" sz="1600" b="1" kern="1200" dirty="0">
              <a:latin typeface="+mn-lt"/>
            </a:rPr>
            <a:t>breach in confidentiality</a:t>
          </a:r>
          <a:r>
            <a:rPr lang="en-US" sz="1600" kern="1200" dirty="0">
              <a:latin typeface="+mn-lt"/>
            </a:rPr>
            <a:t>; and,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n-lt"/>
            </a:rPr>
            <a:t>Each subject or LAR </a:t>
          </a:r>
          <a:r>
            <a:rPr lang="en-US" sz="1600" b="1" kern="1200" dirty="0">
              <a:latin typeface="+mn-lt"/>
            </a:rPr>
            <a:t>will be asked whether the subject wants documentation</a:t>
          </a:r>
          <a:r>
            <a:rPr lang="en-US" sz="1600" kern="1200" dirty="0">
              <a:latin typeface="+mn-lt"/>
            </a:rPr>
            <a:t> linking them. </a:t>
          </a:r>
        </a:p>
      </dsp:txBody>
      <dsp:txXfrm>
        <a:off x="0" y="464955"/>
        <a:ext cx="8714792" cy="929013"/>
      </dsp:txXfrm>
    </dsp:sp>
    <dsp:sp modelId="{D6E46585-0118-47C4-963F-75BD16DB9663}">
      <dsp:nvSpPr>
        <dsp:cNvPr id="0" name=""/>
        <dsp:cNvSpPr/>
      </dsp:nvSpPr>
      <dsp:spPr>
        <a:xfrm>
          <a:off x="2265845" y="1417191"/>
          <a:ext cx="6448946" cy="46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 </a:t>
          </a:r>
        </a:p>
      </dsp:txBody>
      <dsp:txXfrm>
        <a:off x="2265845" y="1417191"/>
        <a:ext cx="6448946" cy="464437"/>
      </dsp:txXfrm>
    </dsp:sp>
    <dsp:sp modelId="{5EFB45C4-536D-44C7-82B7-678039154EC9}">
      <dsp:nvSpPr>
        <dsp:cNvPr id="0" name=""/>
        <dsp:cNvSpPr/>
      </dsp:nvSpPr>
      <dsp:spPr>
        <a:xfrm>
          <a:off x="0" y="1417191"/>
          <a:ext cx="2265845" cy="464437"/>
        </a:xfrm>
        <a:prstGeom prst="round2SameRect">
          <a:avLst>
            <a:gd name="adj1" fmla="val 16670"/>
            <a:gd name="adj2" fmla="val 0"/>
          </a:avLst>
        </a:prstGeom>
        <a:solidFill>
          <a:schemeClr val="accent4">
            <a:hueOff val="-2232385"/>
            <a:satOff val="13449"/>
            <a:lumOff val="1078"/>
            <a:alphaOff val="0"/>
          </a:schemeClr>
        </a:solidFill>
        <a:ln w="12700" cap="flat" cmpd="sng" algn="ctr">
          <a:solidFill>
            <a:schemeClr val="accent4">
              <a:hueOff val="-2232385"/>
              <a:satOff val="13449"/>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45 CFR 67.117(c)(ii)</a:t>
          </a:r>
        </a:p>
      </dsp:txBody>
      <dsp:txXfrm>
        <a:off x="22676" y="1439867"/>
        <a:ext cx="2220493" cy="441761"/>
      </dsp:txXfrm>
    </dsp:sp>
    <dsp:sp modelId="{B86D688D-703B-43D4-9AD9-643029AF725C}">
      <dsp:nvSpPr>
        <dsp:cNvPr id="0" name=""/>
        <dsp:cNvSpPr/>
      </dsp:nvSpPr>
      <dsp:spPr>
        <a:xfrm>
          <a:off x="0" y="1881628"/>
          <a:ext cx="8714792" cy="92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n-lt"/>
            </a:rPr>
            <a:t>The research </a:t>
          </a:r>
          <a:r>
            <a:rPr lang="en-US" sz="1600" b="1" kern="1200" dirty="0">
              <a:latin typeface="+mn-lt"/>
            </a:rPr>
            <a:t>presents no more than minimal risk </a:t>
          </a:r>
          <a:r>
            <a:rPr lang="en-US" sz="1600" kern="1200" dirty="0">
              <a:latin typeface="+mn-lt"/>
            </a:rPr>
            <a:t>of harm to subjects; and,</a:t>
          </a:r>
        </a:p>
        <a:p>
          <a:pPr marL="171450" lvl="1" indent="-171450" algn="l" defTabSz="711200">
            <a:lnSpc>
              <a:spcPct val="90000"/>
            </a:lnSpc>
            <a:spcBef>
              <a:spcPct val="0"/>
            </a:spcBef>
            <a:spcAft>
              <a:spcPct val="15000"/>
            </a:spcAft>
            <a:buChar char="•"/>
          </a:pPr>
          <a:r>
            <a:rPr lang="en-US" sz="1600" kern="1200" dirty="0">
              <a:latin typeface="+mn-lt"/>
            </a:rPr>
            <a:t>The research involves </a:t>
          </a:r>
          <a:r>
            <a:rPr lang="en-US" sz="1600" b="1" kern="1200" dirty="0">
              <a:latin typeface="+mn-lt"/>
            </a:rPr>
            <a:t>no procedures for which written consent is normally required </a:t>
          </a:r>
          <a:r>
            <a:rPr lang="en-US" sz="1600" kern="1200" dirty="0">
              <a:latin typeface="+mn-lt"/>
            </a:rPr>
            <a:t>outside of the research context</a:t>
          </a:r>
        </a:p>
      </dsp:txBody>
      <dsp:txXfrm>
        <a:off x="0" y="1881628"/>
        <a:ext cx="8714792" cy="929013"/>
      </dsp:txXfrm>
    </dsp:sp>
    <dsp:sp modelId="{1F4EFC78-958A-4DE6-BDAE-58EAC17A566D}">
      <dsp:nvSpPr>
        <dsp:cNvPr id="0" name=""/>
        <dsp:cNvSpPr/>
      </dsp:nvSpPr>
      <dsp:spPr>
        <a:xfrm>
          <a:off x="2265845" y="2833864"/>
          <a:ext cx="6448946" cy="46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 </a:t>
          </a:r>
        </a:p>
      </dsp:txBody>
      <dsp:txXfrm>
        <a:off x="2265845" y="2833864"/>
        <a:ext cx="6448946" cy="464437"/>
      </dsp:txXfrm>
    </dsp:sp>
    <dsp:sp modelId="{931E864E-4243-4356-A9E6-B9DDFFA71A0E}">
      <dsp:nvSpPr>
        <dsp:cNvPr id="0" name=""/>
        <dsp:cNvSpPr/>
      </dsp:nvSpPr>
      <dsp:spPr>
        <a:xfrm>
          <a:off x="0" y="2833864"/>
          <a:ext cx="2265845" cy="464437"/>
        </a:xfrm>
        <a:prstGeom prst="round2SameRect">
          <a:avLst>
            <a:gd name="adj1" fmla="val 16670"/>
            <a:gd name="adj2" fmla="val 0"/>
          </a:avLst>
        </a:prstGeom>
        <a:solidFill>
          <a:schemeClr val="accent4">
            <a:hueOff val="-4464770"/>
            <a:satOff val="26899"/>
            <a:lumOff val="2156"/>
            <a:alphaOff val="0"/>
          </a:schemeClr>
        </a:solidFill>
        <a:ln w="12700" cap="flat" cmpd="sng" algn="ctr">
          <a:solidFill>
            <a:schemeClr val="accent4">
              <a:hueOff val="-4464770"/>
              <a:satOff val="26899"/>
              <a:lumOff val="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45 CFR 67.117(c)(iii)</a:t>
          </a:r>
        </a:p>
      </dsp:txBody>
      <dsp:txXfrm>
        <a:off x="22676" y="2856540"/>
        <a:ext cx="2220493" cy="441761"/>
      </dsp:txXfrm>
    </dsp:sp>
    <dsp:sp modelId="{9245559A-43F4-46CE-A14B-BFDAFC72D0A8}">
      <dsp:nvSpPr>
        <dsp:cNvPr id="0" name=""/>
        <dsp:cNvSpPr/>
      </dsp:nvSpPr>
      <dsp:spPr>
        <a:xfrm>
          <a:off x="0" y="3298301"/>
          <a:ext cx="8714792" cy="92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n-lt"/>
            </a:rPr>
            <a:t>The subject or LAR is a </a:t>
          </a:r>
          <a:r>
            <a:rPr lang="en-US" sz="1600" b="1" kern="1200" dirty="0">
              <a:latin typeface="+mn-lt"/>
            </a:rPr>
            <a:t>member of a distinct cultural group </a:t>
          </a:r>
          <a:r>
            <a:rPr lang="en-US" sz="1600" kern="1200" dirty="0">
              <a:latin typeface="+mn-lt"/>
            </a:rPr>
            <a:t>or community in which signing forms is not the norm; </a:t>
          </a:r>
        </a:p>
        <a:p>
          <a:pPr marL="171450" lvl="1" indent="-171450" algn="l" defTabSz="711200">
            <a:lnSpc>
              <a:spcPct val="90000"/>
            </a:lnSpc>
            <a:spcBef>
              <a:spcPct val="0"/>
            </a:spcBef>
            <a:spcAft>
              <a:spcPct val="15000"/>
            </a:spcAft>
            <a:buChar char="•"/>
          </a:pPr>
          <a:r>
            <a:rPr lang="en-US" sz="1600" kern="1200" dirty="0">
              <a:latin typeface="+mn-lt"/>
            </a:rPr>
            <a:t>The research presents </a:t>
          </a:r>
          <a:r>
            <a:rPr lang="en-US" sz="1600" b="1" kern="1200" dirty="0">
              <a:latin typeface="+mn-lt"/>
            </a:rPr>
            <a:t>no more than minimal risk </a:t>
          </a:r>
          <a:r>
            <a:rPr lang="en-US" sz="1600" kern="1200" dirty="0">
              <a:latin typeface="+mn-lt"/>
            </a:rPr>
            <a:t>of harm to subjects; and,  </a:t>
          </a:r>
        </a:p>
        <a:p>
          <a:pPr marL="171450" lvl="1" indent="-171450" algn="l" defTabSz="711200">
            <a:lnSpc>
              <a:spcPct val="90000"/>
            </a:lnSpc>
            <a:spcBef>
              <a:spcPct val="0"/>
            </a:spcBef>
            <a:spcAft>
              <a:spcPct val="15000"/>
            </a:spcAft>
            <a:buChar char="•"/>
          </a:pPr>
          <a:r>
            <a:rPr lang="en-US" sz="1600" kern="1200" dirty="0">
              <a:latin typeface="+mn-lt"/>
            </a:rPr>
            <a:t>There is </a:t>
          </a:r>
          <a:r>
            <a:rPr lang="en-US" sz="1600" b="1" kern="1200" dirty="0">
              <a:latin typeface="+mn-lt"/>
            </a:rPr>
            <a:t>an appropriate, alternative mechanism </a:t>
          </a:r>
          <a:r>
            <a:rPr lang="en-US" sz="1600" kern="1200" dirty="0">
              <a:latin typeface="+mn-lt"/>
            </a:rPr>
            <a:t>for documenting that informed consent was obtained.</a:t>
          </a:r>
        </a:p>
      </dsp:txBody>
      <dsp:txXfrm>
        <a:off x="0" y="3298301"/>
        <a:ext cx="8714792" cy="929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C63D-AB55-4821-8BD2-4B97AE5858CA}">
      <dsp:nvSpPr>
        <dsp:cNvPr id="0" name=""/>
        <dsp:cNvSpPr/>
      </dsp:nvSpPr>
      <dsp:spPr>
        <a:xfrm>
          <a:off x="0" y="3629004"/>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72DB2B-31A1-45FF-BA85-626F713411D8}">
      <dsp:nvSpPr>
        <dsp:cNvPr id="0" name=""/>
        <dsp:cNvSpPr/>
      </dsp:nvSpPr>
      <dsp:spPr>
        <a:xfrm>
          <a:off x="0" y="2907649"/>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FDB5BF-C129-4A04-AFBB-DEE5535B238F}">
      <dsp:nvSpPr>
        <dsp:cNvPr id="0" name=""/>
        <dsp:cNvSpPr/>
      </dsp:nvSpPr>
      <dsp:spPr>
        <a:xfrm>
          <a:off x="0" y="356896"/>
          <a:ext cx="8714792"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A65E6B-4D75-4BFD-80F0-9434ADBEC9E1}">
      <dsp:nvSpPr>
        <dsp:cNvPr id="0" name=""/>
        <dsp:cNvSpPr/>
      </dsp:nvSpPr>
      <dsp:spPr>
        <a:xfrm>
          <a:off x="2265845" y="3305"/>
          <a:ext cx="6448946" cy="3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2265845" y="3305"/>
        <a:ext cx="6448946" cy="353590"/>
      </dsp:txXfrm>
    </dsp:sp>
    <dsp:sp modelId="{CB36930F-A481-4C72-A01F-A5AF9DE65951}">
      <dsp:nvSpPr>
        <dsp:cNvPr id="0" name=""/>
        <dsp:cNvSpPr/>
      </dsp:nvSpPr>
      <dsp:spPr>
        <a:xfrm>
          <a:off x="0" y="3305"/>
          <a:ext cx="2265845" cy="353590"/>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45 CFR 164.512(i)(ii)(A)</a:t>
          </a:r>
        </a:p>
      </dsp:txBody>
      <dsp:txXfrm>
        <a:off x="17264" y="20569"/>
        <a:ext cx="2231317" cy="336326"/>
      </dsp:txXfrm>
    </dsp:sp>
    <dsp:sp modelId="{9BA74C2F-196A-49A9-81EC-5DD4BD04AA75}">
      <dsp:nvSpPr>
        <dsp:cNvPr id="0" name=""/>
        <dsp:cNvSpPr/>
      </dsp:nvSpPr>
      <dsp:spPr>
        <a:xfrm>
          <a:off x="0" y="356896"/>
          <a:ext cx="8714792" cy="21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n-lt"/>
            </a:rPr>
            <a:t>The use or disclosure of protected health information involves no more than minimal risk to the privacy of the subjects based on, at least, one of the following: </a:t>
          </a:r>
        </a:p>
        <a:p>
          <a:pPr marL="342900" lvl="2" indent="-171450" algn="l" defTabSz="711200">
            <a:lnSpc>
              <a:spcPct val="90000"/>
            </a:lnSpc>
            <a:spcBef>
              <a:spcPct val="0"/>
            </a:spcBef>
            <a:spcAft>
              <a:spcPct val="15000"/>
            </a:spcAft>
            <a:buFont typeface="+mj-lt"/>
            <a:buAutoNum type="romanLcPeriod"/>
          </a:pPr>
          <a:r>
            <a:rPr lang="en-US" sz="1600" kern="1200" dirty="0">
              <a:latin typeface="+mn-lt"/>
            </a:rPr>
            <a:t>An adequate plan to </a:t>
          </a:r>
          <a:r>
            <a:rPr lang="en-US" sz="1600" b="1" kern="1200" dirty="0">
              <a:latin typeface="+mn-lt"/>
            </a:rPr>
            <a:t>protect the identifiers from improper use or disclosure</a:t>
          </a:r>
          <a:r>
            <a:rPr lang="en-US" sz="1600" kern="1200" dirty="0">
              <a:latin typeface="+mn-lt"/>
            </a:rPr>
            <a:t>; and/or, </a:t>
          </a:r>
        </a:p>
        <a:p>
          <a:pPr marL="342900" lvl="2" indent="-171450" algn="l" defTabSz="711200">
            <a:lnSpc>
              <a:spcPct val="90000"/>
            </a:lnSpc>
            <a:spcBef>
              <a:spcPct val="0"/>
            </a:spcBef>
            <a:spcAft>
              <a:spcPct val="15000"/>
            </a:spcAft>
            <a:buFont typeface="+mj-lt"/>
            <a:buAutoNum type="romanLcPeriod"/>
          </a:pPr>
          <a:r>
            <a:rPr lang="en-US" sz="1600" kern="1200" dirty="0">
              <a:latin typeface="+mn-lt"/>
            </a:rPr>
            <a:t>An adequate plan to </a:t>
          </a:r>
          <a:r>
            <a:rPr lang="en-US" sz="1600" b="1" kern="1200" dirty="0">
              <a:latin typeface="+mn-lt"/>
            </a:rPr>
            <a:t>destroy the identifiers at the earliest opportunity</a:t>
          </a:r>
          <a:r>
            <a:rPr lang="en-US" sz="1600" kern="1200" dirty="0">
              <a:latin typeface="+mn-lt"/>
            </a:rPr>
            <a:t>, unless there is a health, legal, or research justification for retaining the identifiers; and/or, </a:t>
          </a:r>
        </a:p>
        <a:p>
          <a:pPr marL="342900" lvl="2" indent="-171450" algn="l" defTabSz="711200">
            <a:lnSpc>
              <a:spcPct val="90000"/>
            </a:lnSpc>
            <a:spcBef>
              <a:spcPct val="0"/>
            </a:spcBef>
            <a:spcAft>
              <a:spcPct val="15000"/>
            </a:spcAft>
            <a:buFont typeface="+mj-lt"/>
            <a:buAutoNum type="romanLcPeriod"/>
          </a:pPr>
          <a:r>
            <a:rPr lang="en-US" sz="1600" kern="1200" dirty="0">
              <a:latin typeface="+mn-lt"/>
            </a:rPr>
            <a:t>Adequate written assurances that the protected health information </a:t>
          </a:r>
          <a:r>
            <a:rPr lang="en-US" sz="1600" b="1" kern="1200" dirty="0">
              <a:latin typeface="+mn-lt"/>
            </a:rPr>
            <a:t>will not be used or disclosed to any other person or entity, except as required by law for authorized oversight of the research project, or for other research for which the use or disclosure of protected health information would be permitted</a:t>
          </a:r>
          <a:r>
            <a:rPr lang="en-US" sz="1600" kern="1200" dirty="0">
              <a:latin typeface="+mn-lt"/>
            </a:rPr>
            <a:t>. </a:t>
          </a:r>
        </a:p>
      </dsp:txBody>
      <dsp:txXfrm>
        <a:off x="0" y="356896"/>
        <a:ext cx="8714792" cy="2179483"/>
      </dsp:txXfrm>
    </dsp:sp>
    <dsp:sp modelId="{D6E46585-0118-47C4-963F-75BD16DB9663}">
      <dsp:nvSpPr>
        <dsp:cNvPr id="0" name=""/>
        <dsp:cNvSpPr/>
      </dsp:nvSpPr>
      <dsp:spPr>
        <a:xfrm>
          <a:off x="2265845" y="2554058"/>
          <a:ext cx="6448946" cy="3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2265845" y="2554058"/>
        <a:ext cx="6448946" cy="353590"/>
      </dsp:txXfrm>
    </dsp:sp>
    <dsp:sp modelId="{5EFB45C4-536D-44C7-82B7-678039154EC9}">
      <dsp:nvSpPr>
        <dsp:cNvPr id="0" name=""/>
        <dsp:cNvSpPr/>
      </dsp:nvSpPr>
      <dsp:spPr>
        <a:xfrm>
          <a:off x="0" y="2554058"/>
          <a:ext cx="2265845" cy="353590"/>
        </a:xfrm>
        <a:prstGeom prst="round2SameRect">
          <a:avLst>
            <a:gd name="adj1" fmla="val 16670"/>
            <a:gd name="adj2" fmla="val 0"/>
          </a:avLst>
        </a:prstGeom>
        <a:solidFill>
          <a:schemeClr val="accent4">
            <a:hueOff val="-2232385"/>
            <a:satOff val="13449"/>
            <a:lumOff val="1078"/>
            <a:alphaOff val="0"/>
          </a:schemeClr>
        </a:solidFill>
        <a:ln w="12700" cap="flat" cmpd="sng" algn="ctr">
          <a:solidFill>
            <a:schemeClr val="accent4">
              <a:hueOff val="-2232385"/>
              <a:satOff val="13449"/>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45 CFR 164.512(i)(ii)(B)</a:t>
          </a:r>
        </a:p>
      </dsp:txBody>
      <dsp:txXfrm>
        <a:off x="17264" y="2571322"/>
        <a:ext cx="2231317" cy="336326"/>
      </dsp:txXfrm>
    </dsp:sp>
    <dsp:sp modelId="{B86D688D-703B-43D4-9AD9-643029AF725C}">
      <dsp:nvSpPr>
        <dsp:cNvPr id="0" name=""/>
        <dsp:cNvSpPr/>
      </dsp:nvSpPr>
      <dsp:spPr>
        <a:xfrm>
          <a:off x="0" y="2907649"/>
          <a:ext cx="8714792" cy="35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n-lt"/>
            </a:rPr>
            <a:t>The research </a:t>
          </a:r>
          <a:r>
            <a:rPr lang="en-US" sz="1600" b="1" kern="1200" dirty="0">
              <a:latin typeface="+mn-lt"/>
            </a:rPr>
            <a:t>could not practicably be conducted without the waiver or alteration</a:t>
          </a:r>
        </a:p>
      </dsp:txBody>
      <dsp:txXfrm>
        <a:off x="0" y="2907649"/>
        <a:ext cx="8714792" cy="350085"/>
      </dsp:txXfrm>
    </dsp:sp>
    <dsp:sp modelId="{1F4EFC78-958A-4DE6-BDAE-58EAC17A566D}">
      <dsp:nvSpPr>
        <dsp:cNvPr id="0" name=""/>
        <dsp:cNvSpPr/>
      </dsp:nvSpPr>
      <dsp:spPr>
        <a:xfrm>
          <a:off x="2265845" y="3275414"/>
          <a:ext cx="6448946" cy="3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2265845" y="3275414"/>
        <a:ext cx="6448946" cy="353590"/>
      </dsp:txXfrm>
    </dsp:sp>
    <dsp:sp modelId="{931E864E-4243-4356-A9E6-B9DDFFA71A0E}">
      <dsp:nvSpPr>
        <dsp:cNvPr id="0" name=""/>
        <dsp:cNvSpPr/>
      </dsp:nvSpPr>
      <dsp:spPr>
        <a:xfrm>
          <a:off x="0" y="3275414"/>
          <a:ext cx="2265845" cy="353590"/>
        </a:xfrm>
        <a:prstGeom prst="round2SameRect">
          <a:avLst>
            <a:gd name="adj1" fmla="val 16670"/>
            <a:gd name="adj2" fmla="val 0"/>
          </a:avLst>
        </a:prstGeom>
        <a:solidFill>
          <a:schemeClr val="accent4">
            <a:hueOff val="-4464770"/>
            <a:satOff val="26899"/>
            <a:lumOff val="2156"/>
            <a:alphaOff val="0"/>
          </a:schemeClr>
        </a:solidFill>
        <a:ln w="12700" cap="flat" cmpd="sng" algn="ctr">
          <a:solidFill>
            <a:schemeClr val="accent4">
              <a:hueOff val="-4464770"/>
              <a:satOff val="26899"/>
              <a:lumOff val="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45 CFR 164.512(i)(ii)(C)</a:t>
          </a:r>
        </a:p>
      </dsp:txBody>
      <dsp:txXfrm>
        <a:off x="17264" y="3292678"/>
        <a:ext cx="2231317" cy="336326"/>
      </dsp:txXfrm>
    </dsp:sp>
    <dsp:sp modelId="{9245559A-43F4-46CE-A14B-BFDAFC72D0A8}">
      <dsp:nvSpPr>
        <dsp:cNvPr id="0" name=""/>
        <dsp:cNvSpPr/>
      </dsp:nvSpPr>
      <dsp:spPr>
        <a:xfrm>
          <a:off x="0" y="3629004"/>
          <a:ext cx="8714792" cy="56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n-lt"/>
            </a:rPr>
            <a:t>The research could </a:t>
          </a:r>
          <a:r>
            <a:rPr lang="en-US" sz="1600" b="1" kern="1200" dirty="0">
              <a:latin typeface="+mn-lt"/>
            </a:rPr>
            <a:t>not practicably be conducted without access to and use of the protected health information</a:t>
          </a:r>
        </a:p>
      </dsp:txBody>
      <dsp:txXfrm>
        <a:off x="0" y="3629004"/>
        <a:ext cx="8714792" cy="56204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2401-3F72-4344-9C83-C50AB8BBE217}" type="datetimeFigureOut">
              <a:rPr lang="en-US" smtClean="0"/>
              <a:t>1/30/2023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7B9EF-02E5-489C-B016-F6FCD3E89101}" type="slidenum">
              <a:rPr lang="en-US" smtClean="0"/>
              <a:t>‹#›</a:t>
            </a:fld>
            <a:endParaRPr lang="en-US"/>
          </a:p>
        </p:txBody>
      </p:sp>
    </p:spTree>
    <p:extLst>
      <p:ext uri="{BB962C8B-B14F-4D97-AF65-F5344CB8AC3E}">
        <p14:creationId xmlns:p14="http://schemas.microsoft.com/office/powerpoint/2010/main" val="6538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informed consent process is one of the central components of the ethical conduct of research laid out in the Belmont Report. Informed consent is the process of telling potential research participants about the key elements of a research study and what their participation will involve. This process is designed to provide subjects with the information they need to make a decision to volunteer for a research study. </a:t>
            </a: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human subjects in your project must participate willingly, having been adequately informed about the research.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human subjects are part of a vulnerable population (e.g., prisoners, cognitively impaired individuals, or children), special protections are required.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human subjects are children, in most cases you must first obtain the permission of parents in addition to the consent of the children (Assent).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policies in place that allow for the unplanned as well as planned consent and enrollment of non-English speaking participants as needed.</a:t>
            </a: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3</a:t>
            </a:fld>
            <a:endParaRPr lang="en-US"/>
          </a:p>
        </p:txBody>
      </p:sp>
    </p:spTree>
    <p:extLst>
      <p:ext uri="{BB962C8B-B14F-4D97-AF65-F5344CB8AC3E}">
        <p14:creationId xmlns:p14="http://schemas.microsoft.com/office/powerpoint/2010/main" val="5237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12</a:t>
            </a:fld>
            <a:endParaRPr lang="en-US"/>
          </a:p>
        </p:txBody>
      </p:sp>
    </p:spTree>
    <p:extLst>
      <p:ext uri="{BB962C8B-B14F-4D97-AF65-F5344CB8AC3E}">
        <p14:creationId xmlns:p14="http://schemas.microsoft.com/office/powerpoint/2010/main" val="107946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u="sng" dirty="0">
                <a:solidFill>
                  <a:srgbClr val="000000"/>
                </a:solidFill>
                <a:latin typeface="Open Sans Light"/>
              </a:rPr>
              <a:t>Waiver of Informed Consent</a:t>
            </a:r>
          </a:p>
          <a:p>
            <a:pPr algn="l"/>
            <a:r>
              <a:rPr lang="en-US" sz="1200" dirty="0">
                <a:solidFill>
                  <a:srgbClr val="000000"/>
                </a:solidFill>
                <a:latin typeface="Open Sans Light"/>
              </a:rPr>
              <a:t>The  IRB  may  approve  a  waiver of  the  requirement  to  obtain  informed consent provided the IRB finds and documents that </a:t>
            </a:r>
            <a:r>
              <a:rPr lang="en-US" sz="1200" u="sng" dirty="0">
                <a:solidFill>
                  <a:srgbClr val="000000"/>
                </a:solidFill>
                <a:latin typeface="Open Sans Light"/>
              </a:rPr>
              <a:t>all</a:t>
            </a:r>
            <a:r>
              <a:rPr lang="en-US" sz="1200" dirty="0">
                <a:solidFill>
                  <a:srgbClr val="000000"/>
                </a:solidFill>
                <a:latin typeface="Open Sans Light"/>
              </a:rPr>
              <a:t> the following apply: </a:t>
            </a:r>
          </a:p>
          <a:p>
            <a:pPr marL="342900" indent="-342900" algn="l">
              <a:buFont typeface="Arial" panose="020B0604020202020204" pitchFamily="34" charset="0"/>
              <a:buChar char="•"/>
            </a:pPr>
            <a:r>
              <a:rPr lang="en-US" sz="1200" dirty="0">
                <a:solidFill>
                  <a:srgbClr val="000000"/>
                </a:solidFill>
                <a:latin typeface="Open Sans Light"/>
              </a:rPr>
              <a:t>The research involves no more than minimal risk to the subjects; </a:t>
            </a:r>
          </a:p>
          <a:p>
            <a:pPr marL="342900" indent="-342900" algn="l">
              <a:buFont typeface="Arial" panose="020B0604020202020204" pitchFamily="34" charset="0"/>
              <a:buChar char="•"/>
            </a:pPr>
            <a:r>
              <a:rPr lang="en-US" sz="1200" dirty="0">
                <a:solidFill>
                  <a:srgbClr val="000000"/>
                </a:solidFill>
                <a:latin typeface="Open Sans Light"/>
              </a:rPr>
              <a:t>The waiver will not adversely affect the rights and welfare of the subjects; </a:t>
            </a:r>
          </a:p>
          <a:p>
            <a:pPr marL="342900" indent="-342900" algn="l">
              <a:buFont typeface="Arial" panose="020B0604020202020204" pitchFamily="34" charset="0"/>
              <a:buChar char="•"/>
            </a:pPr>
            <a:r>
              <a:rPr lang="en-US" sz="1200" dirty="0">
                <a:solidFill>
                  <a:srgbClr val="000000"/>
                </a:solidFill>
                <a:latin typeface="Open Sans Light"/>
              </a:rPr>
              <a:t>The  research  could  not  practicably  be  carried  out  without  the  waiver,  even  if  the research involves use of identifiable private information or identifiable biospecimens; and </a:t>
            </a:r>
          </a:p>
          <a:p>
            <a:pPr marL="342900" indent="-342900" algn="l">
              <a:buFont typeface="Arial" panose="020B0604020202020204" pitchFamily="34" charset="0"/>
              <a:buChar char="•"/>
            </a:pPr>
            <a:r>
              <a:rPr lang="en-US" sz="1200" dirty="0">
                <a:solidFill>
                  <a:srgbClr val="000000"/>
                </a:solidFill>
                <a:latin typeface="Open Sans Light"/>
              </a:rPr>
              <a:t>Whenever appropriate, the subjects will be provided with additional pertinent information after participation </a:t>
            </a:r>
          </a:p>
          <a:p>
            <a:pPr algn="l"/>
            <a:endParaRPr lang="en-US" sz="1200" dirty="0">
              <a:solidFill>
                <a:srgbClr val="000000"/>
              </a:solidFill>
              <a:latin typeface="Open Sans Light"/>
            </a:endParaRPr>
          </a:p>
          <a:p>
            <a:pPr marL="0" indent="0">
              <a:buFont typeface="Arial" panose="020B0604020202020204" pitchFamily="34" charset="0"/>
              <a:buNone/>
            </a:pPr>
            <a:r>
              <a:rPr lang="en-US" dirty="0">
                <a:effectLst/>
                <a:latin typeface="Arial" panose="020B0604020202020204" pitchFamily="34" charset="0"/>
              </a:rPr>
              <a:t>The issue of the test of practicability can be met, for example, by: </a:t>
            </a:r>
            <a:br>
              <a:rPr lang="en-US" dirty="0"/>
            </a:br>
            <a:r>
              <a:rPr lang="en-US" dirty="0">
                <a:effectLst/>
                <a:latin typeface="Arial" panose="020B0604020202020204" pitchFamily="34" charset="0"/>
              </a:rPr>
              <a:t>The need for a large numbers of subjects </a:t>
            </a:r>
            <a:br>
              <a:rPr lang="en-US" dirty="0"/>
            </a:br>
            <a:r>
              <a:rPr lang="en-US" dirty="0">
                <a:effectLst/>
                <a:latin typeface="Arial" panose="020B0604020202020204" pitchFamily="34" charset="0"/>
              </a:rPr>
              <a:t>A presumed or demonstrated inability to contact subjects for whom contact information may not be accurate </a:t>
            </a:r>
            <a:br>
              <a:rPr lang="en-US" dirty="0"/>
            </a:br>
            <a:r>
              <a:rPr lang="en-US" dirty="0">
                <a:effectLst/>
                <a:latin typeface="Arial" panose="020B0604020202020204" pitchFamily="34" charset="0"/>
              </a:rPr>
              <a:t>The fact that many of the subjects may have died, or </a:t>
            </a:r>
            <a:br>
              <a:rPr lang="en-US" dirty="0"/>
            </a:br>
            <a:r>
              <a:rPr lang="en-US" dirty="0">
                <a:effectLst/>
                <a:latin typeface="Arial" panose="020B0604020202020204" pitchFamily="34" charset="0"/>
              </a:rPr>
              <a:t>The fact that a lack of data from a few subjects may make the number of subjects available for the study too few to make the study valid </a:t>
            </a: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13</a:t>
            </a:fld>
            <a:endParaRPr lang="en-US"/>
          </a:p>
        </p:txBody>
      </p:sp>
    </p:spTree>
    <p:extLst>
      <p:ext uri="{BB962C8B-B14F-4D97-AF65-F5344CB8AC3E}">
        <p14:creationId xmlns:p14="http://schemas.microsoft.com/office/powerpoint/2010/main" val="329804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000000"/>
                </a:solidFill>
                <a:latin typeface="Open Sans Light"/>
              </a:rPr>
              <a:t>Waiver of Documentation (signature) of Informed Consent </a:t>
            </a:r>
          </a:p>
          <a:p>
            <a:pPr algn="l"/>
            <a:r>
              <a:rPr lang="en-US" sz="1200" dirty="0">
                <a:solidFill>
                  <a:srgbClr val="000000"/>
                </a:solidFill>
                <a:latin typeface="Open Sans Light"/>
              </a:rPr>
              <a:t>The IRB may waive the requirement for documentation of informed consent if </a:t>
            </a:r>
            <a:r>
              <a:rPr lang="en-US" sz="1200" u="sng" dirty="0">
                <a:solidFill>
                  <a:srgbClr val="000000"/>
                </a:solidFill>
                <a:latin typeface="Open Sans Light"/>
              </a:rPr>
              <a:t>any</a:t>
            </a:r>
            <a:r>
              <a:rPr lang="en-US" sz="1200" dirty="0">
                <a:solidFill>
                  <a:srgbClr val="000000"/>
                </a:solidFill>
                <a:latin typeface="Open Sans Light"/>
              </a:rPr>
              <a:t> of the following apply:  </a:t>
            </a:r>
          </a:p>
          <a:p>
            <a:pPr marL="342900" indent="-342900" algn="l">
              <a:buFont typeface="Arial" panose="020B0604020202020204" pitchFamily="34" charset="0"/>
              <a:buChar char="•"/>
            </a:pPr>
            <a:r>
              <a:rPr lang="en-US" sz="1200" dirty="0">
                <a:solidFill>
                  <a:srgbClr val="000000"/>
                </a:solidFill>
                <a:latin typeface="Open Sans Light"/>
              </a:rPr>
              <a:t>The only record linking the subject and the research would be the signed informed consent form, and the principal risk would be potential harm resulting from a breach in confidentiality, and each subject or LAR will be asked whether the subject wants documentation linking them </a:t>
            </a:r>
          </a:p>
          <a:p>
            <a:pPr marL="342900" indent="-342900" algn="l">
              <a:buFont typeface="Arial" panose="020B0604020202020204" pitchFamily="34" charset="0"/>
              <a:buChar char="•"/>
            </a:pPr>
            <a:r>
              <a:rPr lang="en-US" sz="1200" dirty="0">
                <a:solidFill>
                  <a:srgbClr val="000000"/>
                </a:solidFill>
                <a:latin typeface="Open Sans Light"/>
              </a:rPr>
              <a:t>with the research; or,  </a:t>
            </a:r>
          </a:p>
          <a:p>
            <a:pPr marL="342900" indent="-342900" algn="l">
              <a:buFont typeface="Arial" panose="020B0604020202020204" pitchFamily="34" charset="0"/>
              <a:buChar char="•"/>
            </a:pPr>
            <a:r>
              <a:rPr lang="en-US" sz="1200" dirty="0">
                <a:solidFill>
                  <a:srgbClr val="000000"/>
                </a:solidFill>
                <a:latin typeface="Open Sans Light"/>
              </a:rPr>
              <a:t>The research presents no more than minimal risk of harm to subjects and involves no procedures for which written consent is normally required outside of the research context; or </a:t>
            </a:r>
          </a:p>
          <a:p>
            <a:pPr marL="342900" indent="-342900" algn="l">
              <a:buFont typeface="Arial" panose="020B0604020202020204" pitchFamily="34" charset="0"/>
              <a:buChar char="•"/>
            </a:pPr>
            <a:r>
              <a:rPr lang="en-US" sz="1200" dirty="0">
                <a:solidFill>
                  <a:srgbClr val="000000"/>
                </a:solidFill>
                <a:latin typeface="Open Sans Light"/>
              </a:rPr>
              <a:t>The research presents no more than minimal risk of harm to subjects;  the subject or LAR is a member of a distinct cultural group or community in which signing forms is not the norm; and, there is an appropriate, alternative mechanism for documenting that informed consent was obtained. </a:t>
            </a:r>
          </a:p>
          <a:p>
            <a:pPr marL="342900" indent="-342900" algn="l">
              <a:buFont typeface="Arial" panose="020B0604020202020204" pitchFamily="34" charset="0"/>
              <a:buChar char="•"/>
            </a:pPr>
            <a:endParaRPr lang="en-US" sz="1200" dirty="0">
              <a:solidFill>
                <a:srgbClr val="000000"/>
              </a:solidFill>
              <a:latin typeface="Open Sans Light"/>
            </a:endParaRPr>
          </a:p>
          <a:p>
            <a:pPr marL="342900" indent="-342900" algn="l">
              <a:buFont typeface="Arial" panose="020B0604020202020204" pitchFamily="34" charset="0"/>
              <a:buChar char="•"/>
            </a:pPr>
            <a:endParaRPr lang="en-US" sz="1200" dirty="0">
              <a:solidFill>
                <a:srgbClr val="000000"/>
              </a:solidFill>
              <a:latin typeface="Open Sans Light"/>
            </a:endParaRPr>
          </a:p>
          <a:p>
            <a:pPr marL="0" indent="0" algn="l">
              <a:buFont typeface="Arial" panose="020B0604020202020204" pitchFamily="34" charset="0"/>
              <a:buNone/>
            </a:pPr>
            <a:r>
              <a:rPr lang="en-US" dirty="0">
                <a:effectLst/>
                <a:latin typeface="Times New Roman" panose="02020603050405020304" pitchFamily="18" charset="0"/>
              </a:rPr>
              <a:t>In cases where a waiver of documentation of informed consent is requested, verbal informed consent may be allowed. </a:t>
            </a:r>
            <a:br>
              <a:rPr lang="en-US" dirty="0"/>
            </a:br>
            <a:br>
              <a:rPr lang="en-US" dirty="0"/>
            </a:br>
            <a:r>
              <a:rPr lang="en-US" dirty="0">
                <a:effectLst/>
                <a:latin typeface="Times New Roman" panose="02020603050405020304" pitchFamily="18" charset="0"/>
              </a:rPr>
              <a:t>Verbal informed consent occurs when a member of the research team and a potential subject verbally  interact, and the subject gives their consent to participate verbally. The member of the research team and the subject can be in the same location or can be communicating over the phone or through some </a:t>
            </a:r>
            <a:br>
              <a:rPr lang="en-US" dirty="0"/>
            </a:br>
            <a:r>
              <a:rPr lang="en-US" dirty="0">
                <a:effectLst/>
                <a:latin typeface="Times New Roman" panose="02020603050405020304" pitchFamily="18" charset="0"/>
              </a:rPr>
              <a:t>other electronic means (i.e. Zoom).</a:t>
            </a:r>
          </a:p>
          <a:p>
            <a:pPr marL="0" indent="0" algn="l">
              <a:buFont typeface="Arial" panose="020B0604020202020204" pitchFamily="34" charset="0"/>
              <a:buNone/>
            </a:pPr>
            <a:endParaRPr lang="en-US" sz="1200" dirty="0">
              <a:solidFill>
                <a:srgbClr val="000000"/>
              </a:solidFill>
              <a:effectLst/>
              <a:latin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waiver of documentation of informed consent is granted under 45 CFR 67.117(c)(i)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only record linking the subject and the research would be the signed informed consent form, and the principal risk would be potential harm resulting from a breach in confidentiality, and each subject or LAR will be asked whether the subject wants documentation linking them to the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IRB requires that the person consenting provide the option for the subject or LAR to sign the verbal informed consent document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e.g</a:t>
            </a:r>
            <a:r>
              <a:rPr lang="en-US" sz="1800" dirty="0">
                <a:effectLst/>
                <a:latin typeface="Calibri" panose="020F0502020204030204" pitchFamily="34" charset="0"/>
                <a:ea typeface="Calibri" panose="020F0502020204030204" pitchFamily="34" charset="0"/>
                <a:cs typeface="Times New Roman" panose="02020603050405020304" pitchFamily="18" charset="0"/>
              </a:rPr>
              <a:t>., script and/or information sheet). Whether or not the subject or their LAR decides to sign, the person consenting should also sign the verbal informed consent form and document how verbal consent was obtained.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waiver of documentation of informed consent is granted under any other category, the IRB requires the person consenting to sign either the verbal informed consent form (information sheet) if consenting in person or the verbal informed consent script if consenting over the phone or via other electronic means. The person consenting should also document how verbal consent was obtained.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same requirements apply for documenting verbal HIPAA authorization when the IRB has granted an alteration of HIPAA authorization. </a:t>
            </a:r>
          </a:p>
          <a:p>
            <a:pPr marL="0" indent="0" algn="l">
              <a:buFont typeface="Arial" panose="020B0604020202020204" pitchFamily="34" charset="0"/>
              <a:buNone/>
            </a:pPr>
            <a:endParaRPr lang="en-US" sz="1200" dirty="0">
              <a:solidFill>
                <a:srgbClr val="000000"/>
              </a:solidFill>
              <a:latin typeface="Open Sans Light"/>
            </a:endParaRP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14</a:t>
            </a:fld>
            <a:endParaRPr lang="en-US"/>
          </a:p>
        </p:txBody>
      </p:sp>
    </p:spTree>
    <p:extLst>
      <p:ext uri="{BB962C8B-B14F-4D97-AF65-F5344CB8AC3E}">
        <p14:creationId xmlns:p14="http://schemas.microsoft.com/office/powerpoint/2010/main" val="19757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Privacy Rule, the IRB may grant an alteration of HIPAA authorization and allow for verbal HIPAA authorization if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some or 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following apply: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cases where the HIPAA authorization requirement is altered and verbal HIPAA authorization is allowed, the IRB may require the investigator to provide the subject, either printed or electronically, with a HIPAA Authorization document without subject information lines and signature lines. When verbal authorization will be obtained over the phone or via other electronic means, the IRB also requires that the study team have a script to be used by the person obtaining authorization.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15</a:t>
            </a:fld>
            <a:endParaRPr lang="en-US"/>
          </a:p>
        </p:txBody>
      </p:sp>
    </p:spTree>
    <p:extLst>
      <p:ext uri="{BB962C8B-B14F-4D97-AF65-F5344CB8AC3E}">
        <p14:creationId xmlns:p14="http://schemas.microsoft.com/office/powerpoint/2010/main" val="289775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Privacy Rule, the IRB may grant an alteration of HIPAA authorization and allow for verbal HIPAA authorization if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some or 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following apply: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cases where the HIPAA authorization requirement is altered and verbal HIPAA authorization is allowed, the IRB may require the investigator to provide the subject, either printed or electronically, with a HIPAA Authorization document without subject information lines and signature lines. When verbal authorization will be obtained over the phone or via other electronic means, the IRB also requires that the study team have a script to be used by the person obtaining authorization.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16</a:t>
            </a:fld>
            <a:endParaRPr lang="en-US"/>
          </a:p>
        </p:txBody>
      </p:sp>
    </p:spTree>
    <p:extLst>
      <p:ext uri="{BB962C8B-B14F-4D97-AF65-F5344CB8AC3E}">
        <p14:creationId xmlns:p14="http://schemas.microsoft.com/office/powerpoint/2010/main" val="244495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Privacy Rule, the IRB may grant an alteration of HIPAA authorization and allow for verbal HIPAA authorization if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some or 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following apply: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cases where the HIPAA authorization requirement is altered and verbal HIPAA authorization is allowed, the IRB may require the investigator to provide the subject, either printed or electronically, with a HIPAA Authorization document without subject information lines and signature lines. When verbal authorization will be obtained over the phone or via other electronic means, the IRB also requires that the study team have a script to be used by the person obtaining authorization.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17</a:t>
            </a:fld>
            <a:endParaRPr lang="en-US"/>
          </a:p>
        </p:txBody>
      </p:sp>
    </p:spTree>
    <p:extLst>
      <p:ext uri="{BB962C8B-B14F-4D97-AF65-F5344CB8AC3E}">
        <p14:creationId xmlns:p14="http://schemas.microsoft.com/office/powerpoint/2010/main" val="40555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Privacy Rule, the IRB may grant an alteration of HIPAA authorization and allow for verbal HIPAA authorization if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some or 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following apply: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cases where the HIPAA authorization requirement is altered and verbal HIPAA authorization is allowed, the IRB may require the investigator to provide the subject, either printed or electronically, with a HIPAA Authorization document without subject information lines and signature lines. When verbal authorization will be obtained over the phone or via other electronic means, the IRB also requires that the study team have a script to be used by the person obtaining authorization.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18</a:t>
            </a:fld>
            <a:endParaRPr lang="en-US"/>
          </a:p>
        </p:txBody>
      </p:sp>
    </p:spTree>
    <p:extLst>
      <p:ext uri="{BB962C8B-B14F-4D97-AF65-F5344CB8AC3E}">
        <p14:creationId xmlns:p14="http://schemas.microsoft.com/office/powerpoint/2010/main" val="8284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Federal regulations (45 CFR 46.116) provide the framework for the types of information (i.e., the “elements”) that must be included as part of the consent process. The consent process typically includes providing a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written consent document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containing the required information (i.e., elements of informed consent) and the presentation of that information to prospective participants.  </a:t>
            </a:r>
          </a:p>
          <a:p>
            <a:pPr marL="0" marR="0" algn="l">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ARE THE BASIC ELEMENTS OF INFORMED CONSENT?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that study involves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Explanation of the purposes of the research and the expected duration of the subjects’ participation,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description of the procedures to be followed, and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Identification of any procedures that are experimental, as distinct from SOC procedures,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Description of any reasonably foreseeable risks or discomforts to the subject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Description of any benefits to the subject or to others that may reasonably be expected from the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Disclosure of appropriate alternative procedures or courses of treatment, if any, that might be advantageous to the subject. This applies primarily to clinical research.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Statement describing the extent, if any, to which confidentiality of records identifying the subject will be maintained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research involving more than minimal risk, an explanation as to whether any compensation and an explanation as to whether any medical treatments are available if injury occurs and, if so, what they consist of, or where further information may be obtained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Explanation of whom to contact for answers to pertinent questions about the research and research subjects’ rights, and whom to contact in the event of a research-related injury to the subject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that participation is voluntary, refusal to participate will involve no penalty or loss of benefits to which the subject is otherwise entitled, and the subject may discontinue participation at any time without penalty or loss of benefits to which the subject is otherwise entitled; and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LAR, if this might be a possibility - OR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that the subject’s information or biospecimens collected as part of the research, even if identifiers are removed, will not be used or distributed for future research studies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most cases, investigators are expected to obtain a signature from the participant on a written informed consent document. Informed consent shall be documented by the use of a written consent form approved by the IRB and signed by the subject or the subject's legally authorized representative. A copy shall be given to the person signing the form.</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Newly revised regulation (2018 Common Rule) dictate that the consent document begin with a “concise and focused” upfront presentation of key information that will help potential participants understand why they might or might not want to be a part of a research study.</a:t>
            </a: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4</a:t>
            </a:fld>
            <a:endParaRPr lang="en-US"/>
          </a:p>
        </p:txBody>
      </p:sp>
    </p:spTree>
    <p:extLst>
      <p:ext uri="{BB962C8B-B14F-4D97-AF65-F5344CB8AC3E}">
        <p14:creationId xmlns:p14="http://schemas.microsoft.com/office/powerpoint/2010/main" val="402915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ADDITIONAL ELEMENTS OF INFORMED CONSENT (as appropriate to the research)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that the particular treatment or procedure may involve risks to the subject (or to the embryo or fetus, if the subject is or may become pregnant) which are currently unforeseeable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Anticipated circumstances under which the subject’s participation may be terminated by the investigator without regard to the subject’s consent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additional costs to the subject that may result from participation in the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Consequences of a subject’s decision to withdraw from the research and procedures for orderly termination of participation by the subject.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Statement that significant new findings developed during the course of the research which may relate to the subject’s willingness to continue participation will be provided to the subject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Approximate number of subjects involved in the study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that the subject’s biospecimens (even if identifiers are removed) may be used for commercial profit and whether the subject will or will not share in this commercial profit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Statement regarding whether clinically relevant research results, including individual research results, will be disclosed to subjects, and if so, under what conditions.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research involving biospecimens, whether the research will (if known) or might include whole genome sequencing (i.e., sequencing of a human germline or somatic specimen with the intent to generate the genome or exome sequence of that specimen)</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5</a:t>
            </a:fld>
            <a:endParaRPr lang="en-US"/>
          </a:p>
        </p:txBody>
      </p:sp>
    </p:spTree>
    <p:extLst>
      <p:ext uri="{BB962C8B-B14F-4D97-AF65-F5344CB8AC3E}">
        <p14:creationId xmlns:p14="http://schemas.microsoft.com/office/powerpoint/2010/main" val="376971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GENERAL INFORMATION &amp; TIPS FOR PREPARING A CONSENT DOCUMENT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 Reading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Informed consent documents should be written in plain language at a level appropriate to the subject population, generally at an 8th grade reading level.  A best practice is to have a colleague or friend read the informed consent document for comprehension before submission with the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Flesch-Kincaid* to test the readability level of your document.</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Writing Tips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a consistent, clearly identified file naming convention for multiple consent/assent documents.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LSUHSC-NO IRB requires the use of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IRB provided templates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all human subject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Tailor the document to the subject population.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Avoid technical jargon or overly complex terms.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straightforward language that is understandable.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informed consent document should succinctly describe the research as it has been presented in the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the second (you) or third person (he/she) to present the study details.  Avoid use of the first person (I).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Include a statement of agreement at the conclusion of the informed consent document.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consent document must be consistent with what is described in the protocol and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Verbs tell your audience what to do. Make sure it is clear who does what.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*Flesch-Kincaid - The Flesch/Flesch–Kincaid readability tests are designed to indicate comprehension difficulty when reading a passage of contemporary academic English. There are two tests: the Flesch Reading Ease, and the Flesch–Kincaid Grade Level both that measure word length and sentence length. Both available in Word.</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6</a:t>
            </a:fld>
            <a:endParaRPr lang="en-US"/>
          </a:p>
        </p:txBody>
      </p:sp>
    </p:spTree>
    <p:extLst>
      <p:ext uri="{BB962C8B-B14F-4D97-AF65-F5344CB8AC3E}">
        <p14:creationId xmlns:p14="http://schemas.microsoft.com/office/powerpoint/2010/main" val="107889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GENERAL INFORMATION &amp; TIPS FOR PREPARING A CONSENT DOCUMENT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 Reading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Informed consent documents should be written in plain language at a level appropriate to the subject population, generally at an 8th grade reading level.  A best practice is to have a colleague or friend read the informed consent document for comprehension before submission with the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Flesch-Kincaid* to test the readability level of your document.</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Writing Tips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a consistent, clearly identified file naming convention for multiple consent/assent documents.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LSUHSC-NO IRB requires the use of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IRB provided templates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all human subject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Tailor the document to the subject population.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Avoid technical jargon or overly complex terms.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straightforward language that is understandable.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informed consent document should succinctly describe the research as it has been presented in the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the second (you) or third person (he/she) to present the study details.  Avoid use of the first person (I).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Include a statement of agreement at the conclusion of the informed consent document.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consent document must be consistent with what is described in the protocol and IRB application.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Verbs tell your audience what to do. Make sure it is clear who does what.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*Flesch-Kincaid - The Flesch/Flesch–Kincaid readability tests are designed to indicate comprehension difficulty when reading a passage of contemporary academic English. There are two tests: the Flesch Reading Ease, and the Flesch–Kincaid Grade Level both that measure word length and sentence length. Both available in Word.</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7</a:t>
            </a:fld>
            <a:endParaRPr lang="en-US"/>
          </a:p>
        </p:txBody>
      </p:sp>
    </p:spTree>
    <p:extLst>
      <p:ext uri="{BB962C8B-B14F-4D97-AF65-F5344CB8AC3E}">
        <p14:creationId xmlns:p14="http://schemas.microsoft.com/office/powerpoint/2010/main" val="27184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HIPAA Authorization versus Research HIPAA Authorization</a:t>
            </a: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8</a:t>
            </a:fld>
            <a:endParaRPr lang="en-US"/>
          </a:p>
        </p:txBody>
      </p:sp>
    </p:spTree>
    <p:extLst>
      <p:ext uri="{BB962C8B-B14F-4D97-AF65-F5344CB8AC3E}">
        <p14:creationId xmlns:p14="http://schemas.microsoft.com/office/powerpoint/2010/main" val="35690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Source Sans Variable"/>
              </a:rPr>
              <a:t>A specific and meaningful description of the PHI to be used.</a:t>
            </a:r>
          </a:p>
          <a:p>
            <a:pPr algn="l">
              <a:buFont typeface="Arial" panose="020B0604020202020204" pitchFamily="34" charset="0"/>
              <a:buChar char="•"/>
            </a:pPr>
            <a:r>
              <a:rPr lang="en-US" b="0" i="0" dirty="0">
                <a:solidFill>
                  <a:srgbClr val="000000"/>
                </a:solidFill>
                <a:effectLst/>
                <a:latin typeface="Source Sans Variable"/>
              </a:rPr>
              <a:t>The name(s) or specific identification of the person(s) or class of person(s) who will make the disclosure.</a:t>
            </a:r>
          </a:p>
          <a:p>
            <a:pPr algn="l">
              <a:buFont typeface="Arial" panose="020B0604020202020204" pitchFamily="34" charset="0"/>
              <a:buChar char="•"/>
            </a:pPr>
            <a:r>
              <a:rPr lang="en-US" b="0" i="0" dirty="0">
                <a:solidFill>
                  <a:srgbClr val="000000"/>
                </a:solidFill>
                <a:effectLst/>
                <a:latin typeface="Source Sans Variable"/>
              </a:rPr>
              <a:t>The name(s) or specific identification of the person(s) or class of person(s) who will use the PHI or to whom the covered entity will make the disclosure.</a:t>
            </a:r>
          </a:p>
          <a:p>
            <a:pPr algn="l">
              <a:buFont typeface="Arial" panose="020B0604020202020204" pitchFamily="34" charset="0"/>
              <a:buChar char="•"/>
            </a:pPr>
            <a:r>
              <a:rPr lang="en-US" b="0" i="0" dirty="0">
                <a:solidFill>
                  <a:srgbClr val="000000"/>
                </a:solidFill>
                <a:effectLst/>
                <a:latin typeface="Source Sans Variable"/>
              </a:rPr>
              <a:t>Description of each specific purpose of the requested disclosure. Once researchers have obtained PHI, it may not be used for any purposes except those described in the Authorization. Authorizations are study-specific and may not be used for future unspecified research.</a:t>
            </a:r>
          </a:p>
          <a:p>
            <a:pPr algn="l">
              <a:buFont typeface="Arial" panose="020B0604020202020204" pitchFamily="34" charset="0"/>
              <a:buChar char="•"/>
            </a:pPr>
            <a:r>
              <a:rPr lang="en-US" b="0" i="0" dirty="0">
                <a:solidFill>
                  <a:srgbClr val="000000"/>
                </a:solidFill>
                <a:effectLst/>
                <a:latin typeface="Source Sans Variable"/>
              </a:rPr>
              <a:t>Authorization expiration date or event. Researchers may use the terms "end of the research study" or "none" if the PHI is collected for research.</a:t>
            </a:r>
          </a:p>
          <a:p>
            <a:pPr algn="l">
              <a:buFont typeface="Arial" panose="020B0604020202020204" pitchFamily="34" charset="0"/>
              <a:buChar char="•"/>
            </a:pPr>
            <a:r>
              <a:rPr lang="en-US" b="0" i="0" dirty="0">
                <a:solidFill>
                  <a:srgbClr val="000000"/>
                </a:solidFill>
                <a:effectLst/>
                <a:latin typeface="Source Sans Variable"/>
              </a:rPr>
              <a:t>The individual's signature and the date the Authorization is signed.</a:t>
            </a: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9</a:t>
            </a:fld>
            <a:endParaRPr lang="en-US"/>
          </a:p>
        </p:txBody>
      </p:sp>
    </p:spTree>
    <p:extLst>
      <p:ext uri="{BB962C8B-B14F-4D97-AF65-F5344CB8AC3E}">
        <p14:creationId xmlns:p14="http://schemas.microsoft.com/office/powerpoint/2010/main" val="283590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Helvetica" panose="020B0604020202020204" pitchFamily="34" charset="0"/>
              </a:rPr>
              <a:t>The entire informed consent process involves giving a subject adequate information concerning the study, providing adequate opportunity for the subject to consider all options, responding to the subject's questions, ensuring that the subject has comprehended this information, obtaining the subject's voluntary agreement to participate and, continuing to provide information as the subject or situation requires. To be effective, the process should provide ample opportunity for the Investigator and the subject to exchange information and ask questions.</a:t>
            </a:r>
          </a:p>
          <a:p>
            <a:endParaRPr lang="en-US" dirty="0"/>
          </a:p>
          <a:p>
            <a:r>
              <a:rPr lang="en-US" dirty="0"/>
              <a:t>Informed consent is an ongoing process. Study teams should confirm with the subject on a regular basis that they understand what the research entails and that they want to continue taking part. </a:t>
            </a:r>
          </a:p>
        </p:txBody>
      </p:sp>
      <p:sp>
        <p:nvSpPr>
          <p:cNvPr id="4" name="Slide Number Placeholder 3"/>
          <p:cNvSpPr>
            <a:spLocks noGrp="1"/>
          </p:cNvSpPr>
          <p:nvPr>
            <p:ph type="sldNum" sz="quarter" idx="10"/>
          </p:nvPr>
        </p:nvSpPr>
        <p:spPr/>
        <p:txBody>
          <a:bodyPr/>
          <a:lstStyle/>
          <a:p>
            <a:fld id="{BC87B9EF-02E5-489C-B016-F6FCD3E89101}" type="slidenum">
              <a:rPr lang="en-US" smtClean="0"/>
              <a:t>10</a:t>
            </a:fld>
            <a:endParaRPr lang="en-US"/>
          </a:p>
        </p:txBody>
      </p:sp>
    </p:spTree>
    <p:extLst>
      <p:ext uri="{BB962C8B-B14F-4D97-AF65-F5344CB8AC3E}">
        <p14:creationId xmlns:p14="http://schemas.microsoft.com/office/powerpoint/2010/main" val="422410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Legally authorized representative (LAR) means an individual or judicial or other body authorized under applicable law to consent on behalf of a prospective subject to the subject's participation in the procedure(s) involved in the research (think spouse, parent, guardian, next of kin)</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LSUHSC has short forms pre-translated into Spanish, French, and Vietnamese. LSUHSC also has HIPAA Authorizations pre-translated in those languages as well. </a:t>
            </a:r>
          </a:p>
          <a:p>
            <a:endParaRPr lang="en-US"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C87B9EF-02E5-489C-B016-F6FCD3E89101}" type="slidenum">
              <a:rPr lang="en-US" smtClean="0"/>
              <a:t>11</a:t>
            </a:fld>
            <a:endParaRPr lang="en-US"/>
          </a:p>
        </p:txBody>
      </p:sp>
    </p:spTree>
    <p:extLst>
      <p:ext uri="{BB962C8B-B14F-4D97-AF65-F5344CB8AC3E}">
        <p14:creationId xmlns:p14="http://schemas.microsoft.com/office/powerpoint/2010/main" val="135090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98224" y="6353940"/>
            <a:ext cx="2057400" cy="365125"/>
          </a:xfrm>
        </p:spPr>
        <p:txBody>
          <a:bodyPr/>
          <a:lstStyle>
            <a:lvl1pPr algn="r">
              <a:defRPr/>
            </a:lvl1pPr>
          </a:lstStyle>
          <a:p>
            <a:r>
              <a:rPr lang="en-US"/>
              <a:t>Spring 2021</a:t>
            </a:r>
            <a:endParaRPr lang="en-US" dirty="0"/>
          </a:p>
        </p:txBody>
      </p:sp>
      <p:sp>
        <p:nvSpPr>
          <p:cNvPr id="5" name="Footer Placeholder 4"/>
          <p:cNvSpPr>
            <a:spLocks noGrp="1"/>
          </p:cNvSpPr>
          <p:nvPr>
            <p:ph type="ftr" sz="quarter" idx="11"/>
          </p:nvPr>
        </p:nvSpPr>
        <p:spPr>
          <a:xfrm>
            <a:off x="506475" y="6353941"/>
            <a:ext cx="3540007" cy="365125"/>
          </a:xfrm>
        </p:spPr>
        <p:txBody>
          <a:bodyPr/>
          <a:lstStyle>
            <a:lvl1pPr algn="l">
              <a:defRPr/>
            </a:lvl1pPr>
          </a:lstStyle>
          <a:p>
            <a:r>
              <a:rPr lang="en-US"/>
              <a:t>INTER 260 Responsible Conduct of Research</a:t>
            </a:r>
            <a:endParaRPr lang="en-US" dirty="0"/>
          </a:p>
        </p:txBody>
      </p:sp>
      <p:sp>
        <p:nvSpPr>
          <p:cNvPr id="6" name="Slide Number Placeholder 5"/>
          <p:cNvSpPr>
            <a:spLocks noGrp="1"/>
          </p:cNvSpPr>
          <p:nvPr>
            <p:ph type="sldNum" sz="quarter" idx="12"/>
          </p:nvPr>
        </p:nvSpPr>
        <p:spPr>
          <a:xfrm>
            <a:off x="4172612" y="6353941"/>
            <a:ext cx="614202" cy="365125"/>
          </a:xfrm>
        </p:spPr>
        <p:txBody>
          <a:bodyPr/>
          <a:lstStyle>
            <a:lvl1pPr algn="ctr">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4517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41460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687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endParaRPr lang="en-US" dirty="0"/>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615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852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755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1780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endParaRPr lang="en-US" dirty="0"/>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7882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8631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264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862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7723" y="6364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2021</a:t>
            </a:r>
            <a:endParaRPr lang="en-US" dirty="0"/>
          </a:p>
        </p:txBody>
      </p:sp>
      <p:sp>
        <p:nvSpPr>
          <p:cNvPr id="5" name="Footer Placeholder 4"/>
          <p:cNvSpPr>
            <a:spLocks noGrp="1"/>
          </p:cNvSpPr>
          <p:nvPr>
            <p:ph type="ftr" sz="quarter" idx="3"/>
          </p:nvPr>
        </p:nvSpPr>
        <p:spPr>
          <a:xfrm>
            <a:off x="628649" y="6364453"/>
            <a:ext cx="35544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INTER 260 Responsible Conduct of Research</a:t>
            </a:r>
            <a:endParaRPr lang="en-US" dirty="0"/>
          </a:p>
        </p:txBody>
      </p:sp>
      <p:sp>
        <p:nvSpPr>
          <p:cNvPr id="6" name="Slide Number Placeholder 5"/>
          <p:cNvSpPr>
            <a:spLocks noGrp="1"/>
          </p:cNvSpPr>
          <p:nvPr>
            <p:ph type="sldNum" sz="quarter" idx="4"/>
          </p:nvPr>
        </p:nvSpPr>
        <p:spPr>
          <a:xfrm>
            <a:off x="4275418" y="6364453"/>
            <a:ext cx="6115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52208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04503"/>
      </p:ext>
    </p:extLst>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44264"/>
      </p:ext>
    </p:extLst>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umc-researchcredentialing@lcmchealth.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hs.gov/ohrp/regulations-and-policy/guidance/faq/informed-consent/index.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D347E9FF-E7A9-59F6-C9A5-B625E678C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58" y="1119117"/>
            <a:ext cx="4323520" cy="1751026"/>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6978" y="3429000"/>
            <a:ext cx="6691254" cy="1713305"/>
          </a:xfrm>
        </p:spPr>
        <p:txBody>
          <a:bodyPr anchor="b">
            <a:normAutofit/>
          </a:bodyPr>
          <a:lstStyle/>
          <a:p>
            <a:pPr algn="l"/>
            <a:r>
              <a:rPr lang="en-US" sz="3300" b="1" dirty="0"/>
              <a:t>INFORMED CONSENT &amp; HIPAA AUTHORIZATION</a:t>
            </a:r>
            <a:br>
              <a:rPr lang="en-US" sz="3300" b="1" dirty="0"/>
            </a:br>
            <a:endParaRPr lang="en-US" sz="3300" b="1" dirty="0"/>
          </a:p>
        </p:txBody>
      </p:sp>
      <p:sp>
        <p:nvSpPr>
          <p:cNvPr id="3" name="Subtitle 2"/>
          <p:cNvSpPr>
            <a:spLocks noGrp="1"/>
          </p:cNvSpPr>
          <p:nvPr>
            <p:ph type="subTitle" idx="1"/>
          </p:nvPr>
        </p:nvSpPr>
        <p:spPr>
          <a:xfrm>
            <a:off x="966977" y="5142305"/>
            <a:ext cx="5490973" cy="753165"/>
          </a:xfrm>
        </p:spPr>
        <p:txBody>
          <a:bodyPr anchor="t">
            <a:normAutofit/>
          </a:bodyPr>
          <a:lstStyle/>
          <a:p>
            <a:pPr algn="l"/>
            <a:r>
              <a:rPr lang="en-US" dirty="0"/>
              <a:t>February 1, 2022</a:t>
            </a:r>
          </a:p>
        </p:txBody>
      </p:sp>
      <p:pic>
        <p:nvPicPr>
          <p:cNvPr id="4" name="Picture 3">
            <a:extLst>
              <a:ext uri="{FF2B5EF4-FFF2-40B4-BE49-F238E27FC236}">
                <a16:creationId xmlns:a16="http://schemas.microsoft.com/office/drawing/2014/main" id="{3DB7793D-975E-EFD9-00BA-E6E92D407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306" y="983915"/>
            <a:ext cx="2888034" cy="1909555"/>
          </a:xfrm>
          <a:prstGeom prst="rect">
            <a:avLst/>
          </a:prstGeom>
        </p:spPr>
      </p:pic>
    </p:spTree>
    <p:extLst>
      <p:ext uri="{BB962C8B-B14F-4D97-AF65-F5344CB8AC3E}">
        <p14:creationId xmlns:p14="http://schemas.microsoft.com/office/powerpoint/2010/main" val="10610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a:bodyPr>
          <a:lstStyle/>
          <a:p>
            <a:pPr algn="ctr"/>
            <a:r>
              <a:rPr lang="en-US" dirty="0">
                <a:solidFill>
                  <a:schemeClr val="bg1"/>
                </a:solidFill>
              </a:rPr>
              <a:t>INFORMED CONSENT PROCESS</a:t>
            </a:r>
          </a:p>
        </p:txBody>
      </p:sp>
      <p:sp>
        <p:nvSpPr>
          <p:cNvPr id="4" name="Slide Number Placeholder 3"/>
          <p:cNvSpPr>
            <a:spLocks noGrp="1"/>
          </p:cNvSpPr>
          <p:nvPr>
            <p:ph type="sldNum" sz="quarter" idx="12"/>
          </p:nvPr>
        </p:nvSpPr>
        <p:spPr/>
        <p:txBody>
          <a:bodyPr/>
          <a:lstStyle/>
          <a:p>
            <a:fld id="{FC90DB9D-1392-4FC2-903F-60147DD10F4C}" type="slidenum">
              <a:rPr lang="en-US" smtClean="0"/>
              <a:t>10</a:t>
            </a:fld>
            <a:endParaRPr lang="en-US"/>
          </a:p>
        </p:txBody>
      </p:sp>
      <p:pic>
        <p:nvPicPr>
          <p:cNvPr id="5" name="Picture 4">
            <a:extLst>
              <a:ext uri="{FF2B5EF4-FFF2-40B4-BE49-F238E27FC236}">
                <a16:creationId xmlns:a16="http://schemas.microsoft.com/office/drawing/2014/main" id="{74B86BF6-03F4-C475-91F4-CBC06B8878BB}"/>
              </a:ext>
            </a:extLst>
          </p:cNvPr>
          <p:cNvPicPr>
            <a:picLocks noChangeAspect="1"/>
          </p:cNvPicPr>
          <p:nvPr/>
        </p:nvPicPr>
        <p:blipFill>
          <a:blip r:embed="rId3"/>
          <a:stretch>
            <a:fillRect/>
          </a:stretch>
        </p:blipFill>
        <p:spPr>
          <a:xfrm>
            <a:off x="432527" y="1292011"/>
            <a:ext cx="1291545" cy="1291545"/>
          </a:xfrm>
          <a:prstGeom prst="rect">
            <a:avLst/>
          </a:prstGeom>
        </p:spPr>
      </p:pic>
      <p:pic>
        <p:nvPicPr>
          <p:cNvPr id="7" name="Picture 6">
            <a:extLst>
              <a:ext uri="{FF2B5EF4-FFF2-40B4-BE49-F238E27FC236}">
                <a16:creationId xmlns:a16="http://schemas.microsoft.com/office/drawing/2014/main" id="{95ACD3F1-D673-438F-9575-0BFA42C47E90}"/>
              </a:ext>
            </a:extLst>
          </p:cNvPr>
          <p:cNvPicPr>
            <a:picLocks noChangeAspect="1"/>
          </p:cNvPicPr>
          <p:nvPr/>
        </p:nvPicPr>
        <p:blipFill>
          <a:blip r:embed="rId4">
            <a:alphaModFix amt="70000"/>
          </a:blip>
          <a:stretch>
            <a:fillRect/>
          </a:stretch>
        </p:blipFill>
        <p:spPr>
          <a:xfrm>
            <a:off x="670392" y="2849684"/>
            <a:ext cx="818550" cy="818550"/>
          </a:xfrm>
          <a:prstGeom prst="rect">
            <a:avLst/>
          </a:prstGeom>
        </p:spPr>
      </p:pic>
      <p:pic>
        <p:nvPicPr>
          <p:cNvPr id="8" name="Picture 7">
            <a:extLst>
              <a:ext uri="{FF2B5EF4-FFF2-40B4-BE49-F238E27FC236}">
                <a16:creationId xmlns:a16="http://schemas.microsoft.com/office/drawing/2014/main" id="{F0ABBD4D-0CE7-19A5-9C29-8D0D838F20A4}"/>
              </a:ext>
            </a:extLst>
          </p:cNvPr>
          <p:cNvPicPr>
            <a:picLocks noChangeAspect="1"/>
          </p:cNvPicPr>
          <p:nvPr/>
        </p:nvPicPr>
        <p:blipFill>
          <a:blip r:embed="rId5">
            <a:alphaModFix amt="70000"/>
          </a:blip>
          <a:stretch>
            <a:fillRect/>
          </a:stretch>
        </p:blipFill>
        <p:spPr>
          <a:xfrm>
            <a:off x="432527" y="5492035"/>
            <a:ext cx="1006232" cy="1010724"/>
          </a:xfrm>
          <a:prstGeom prst="rect">
            <a:avLst/>
          </a:prstGeom>
        </p:spPr>
      </p:pic>
      <p:pic>
        <p:nvPicPr>
          <p:cNvPr id="10" name="Picture 9">
            <a:extLst>
              <a:ext uri="{FF2B5EF4-FFF2-40B4-BE49-F238E27FC236}">
                <a16:creationId xmlns:a16="http://schemas.microsoft.com/office/drawing/2014/main" id="{9FC44176-22F1-8C98-CD07-D43F3716F0EE}"/>
              </a:ext>
            </a:extLst>
          </p:cNvPr>
          <p:cNvPicPr>
            <a:picLocks noChangeAspect="1"/>
          </p:cNvPicPr>
          <p:nvPr/>
        </p:nvPicPr>
        <p:blipFill>
          <a:blip r:embed="rId3"/>
          <a:stretch>
            <a:fillRect/>
          </a:stretch>
        </p:blipFill>
        <p:spPr>
          <a:xfrm>
            <a:off x="454176" y="3934362"/>
            <a:ext cx="1291545" cy="1291545"/>
          </a:xfrm>
          <a:prstGeom prst="rect">
            <a:avLst/>
          </a:prstGeom>
        </p:spPr>
      </p:pic>
      <p:sp>
        <p:nvSpPr>
          <p:cNvPr id="11" name="TextBox 10">
            <a:extLst>
              <a:ext uri="{FF2B5EF4-FFF2-40B4-BE49-F238E27FC236}">
                <a16:creationId xmlns:a16="http://schemas.microsoft.com/office/drawing/2014/main" id="{BB4FD949-3BD4-9D89-FFF8-90B85585EC00}"/>
              </a:ext>
            </a:extLst>
          </p:cNvPr>
          <p:cNvSpPr txBox="1"/>
          <p:nvPr/>
        </p:nvSpPr>
        <p:spPr>
          <a:xfrm>
            <a:off x="1745721" y="1478142"/>
            <a:ext cx="6006523" cy="1015663"/>
          </a:xfrm>
          <a:prstGeom prst="rect">
            <a:avLst/>
          </a:prstGeom>
          <a:noFill/>
        </p:spPr>
        <p:txBody>
          <a:bodyPr wrap="square" rtlCol="0">
            <a:spAutoFit/>
          </a:bodyPr>
          <a:lstStyle/>
          <a:p>
            <a:pPr>
              <a:spcAft>
                <a:spcPts val="1200"/>
              </a:spcAft>
              <a:buClr>
                <a:srgbClr val="FFC000"/>
              </a:buClr>
              <a:buSzPct val="120000"/>
            </a:pPr>
            <a:r>
              <a:rPr lang="en-US" sz="2000" dirty="0"/>
              <a:t>Investigator or designee reads through the consent form with the potential participant, and allows ample time for the potential participant to ask questions</a:t>
            </a:r>
          </a:p>
        </p:txBody>
      </p:sp>
      <p:sp>
        <p:nvSpPr>
          <p:cNvPr id="12" name="TextBox 11">
            <a:extLst>
              <a:ext uri="{FF2B5EF4-FFF2-40B4-BE49-F238E27FC236}">
                <a16:creationId xmlns:a16="http://schemas.microsoft.com/office/drawing/2014/main" id="{81E15E98-D5FC-DE8B-D84F-C64BCD270CB0}"/>
              </a:ext>
            </a:extLst>
          </p:cNvPr>
          <p:cNvSpPr txBox="1"/>
          <p:nvPr/>
        </p:nvSpPr>
        <p:spPr>
          <a:xfrm>
            <a:off x="1724072" y="2751127"/>
            <a:ext cx="6006523" cy="1015663"/>
          </a:xfrm>
          <a:prstGeom prst="rect">
            <a:avLst/>
          </a:prstGeom>
          <a:noFill/>
        </p:spPr>
        <p:txBody>
          <a:bodyPr wrap="square" rtlCol="0">
            <a:spAutoFit/>
          </a:bodyPr>
          <a:lstStyle/>
          <a:p>
            <a:pPr>
              <a:spcAft>
                <a:spcPts val="1200"/>
              </a:spcAft>
              <a:buClr>
                <a:srgbClr val="FFC000"/>
              </a:buClr>
              <a:buSzPct val="120000"/>
            </a:pPr>
            <a:r>
              <a:rPr lang="en-US" sz="2000" dirty="0"/>
              <a:t>The potential participant may be provided with a copy of the consent and given time to consider whether they want to participate </a:t>
            </a:r>
          </a:p>
        </p:txBody>
      </p:sp>
      <p:sp>
        <p:nvSpPr>
          <p:cNvPr id="13" name="TextBox 12">
            <a:extLst>
              <a:ext uri="{FF2B5EF4-FFF2-40B4-BE49-F238E27FC236}">
                <a16:creationId xmlns:a16="http://schemas.microsoft.com/office/drawing/2014/main" id="{DD940F25-1665-6AEB-8E54-E5A925974B5A}"/>
              </a:ext>
            </a:extLst>
          </p:cNvPr>
          <p:cNvSpPr txBox="1"/>
          <p:nvPr/>
        </p:nvSpPr>
        <p:spPr>
          <a:xfrm>
            <a:off x="1724071" y="4056639"/>
            <a:ext cx="6006523" cy="1015663"/>
          </a:xfrm>
          <a:prstGeom prst="rect">
            <a:avLst/>
          </a:prstGeom>
          <a:noFill/>
        </p:spPr>
        <p:txBody>
          <a:bodyPr wrap="square" rtlCol="0">
            <a:spAutoFit/>
          </a:bodyPr>
          <a:lstStyle/>
          <a:p>
            <a:pPr>
              <a:spcAft>
                <a:spcPts val="1200"/>
              </a:spcAft>
              <a:buClr>
                <a:srgbClr val="FFC000"/>
              </a:buClr>
              <a:buSzPct val="120000"/>
            </a:pPr>
            <a:r>
              <a:rPr lang="en-US" sz="2000" dirty="0"/>
              <a:t>After allowing the participant time to decide, the Investigator or designee must answer any additional questions the subject may have</a:t>
            </a:r>
          </a:p>
        </p:txBody>
      </p:sp>
      <p:sp>
        <p:nvSpPr>
          <p:cNvPr id="14" name="TextBox 13">
            <a:extLst>
              <a:ext uri="{FF2B5EF4-FFF2-40B4-BE49-F238E27FC236}">
                <a16:creationId xmlns:a16="http://schemas.microsoft.com/office/drawing/2014/main" id="{98B7E8E1-AE23-817B-1139-2FF4090C74B8}"/>
              </a:ext>
            </a:extLst>
          </p:cNvPr>
          <p:cNvSpPr txBox="1"/>
          <p:nvPr/>
        </p:nvSpPr>
        <p:spPr>
          <a:xfrm>
            <a:off x="1724070" y="5332240"/>
            <a:ext cx="6006523" cy="1015663"/>
          </a:xfrm>
          <a:prstGeom prst="rect">
            <a:avLst/>
          </a:prstGeom>
          <a:noFill/>
        </p:spPr>
        <p:txBody>
          <a:bodyPr wrap="square" rtlCol="0">
            <a:spAutoFit/>
          </a:bodyPr>
          <a:lstStyle/>
          <a:p>
            <a:pPr>
              <a:spcAft>
                <a:spcPts val="1200"/>
              </a:spcAft>
              <a:buClr>
                <a:srgbClr val="FFC000"/>
              </a:buClr>
              <a:buSzPct val="120000"/>
            </a:pPr>
            <a:r>
              <a:rPr lang="en-US" sz="2000" dirty="0"/>
              <a:t>When the potential participant is ready, the Investigator or designee must obtain signatures on the consent &amp; HIPAA Authorization or document verbal consent</a:t>
            </a:r>
          </a:p>
        </p:txBody>
      </p:sp>
      <p:pic>
        <p:nvPicPr>
          <p:cNvPr id="3" name="Picture 2">
            <a:extLst>
              <a:ext uri="{FF2B5EF4-FFF2-40B4-BE49-F238E27FC236}">
                <a16:creationId xmlns:a16="http://schemas.microsoft.com/office/drawing/2014/main" id="{72EF56B4-A5F9-9D2F-CD74-A320D20ECD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9771" y="5062439"/>
            <a:ext cx="1508760" cy="997585"/>
          </a:xfrm>
          <a:prstGeom prst="rect">
            <a:avLst/>
          </a:prstGeom>
        </p:spPr>
      </p:pic>
    </p:spTree>
    <p:extLst>
      <p:ext uri="{BB962C8B-B14F-4D97-AF65-F5344CB8AC3E}">
        <p14:creationId xmlns:p14="http://schemas.microsoft.com/office/powerpoint/2010/main" val="22875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fontScale="90000"/>
          </a:bodyPr>
          <a:lstStyle/>
          <a:p>
            <a:pPr algn="ctr"/>
            <a:r>
              <a:rPr lang="en-US" dirty="0">
                <a:solidFill>
                  <a:schemeClr val="bg1"/>
                </a:solidFill>
              </a:rPr>
              <a:t>SIGNING CONSENT &amp; HIPAA AUTHORIZATION</a:t>
            </a:r>
          </a:p>
        </p:txBody>
      </p:sp>
      <p:sp>
        <p:nvSpPr>
          <p:cNvPr id="4" name="Slide Number Placeholder 3"/>
          <p:cNvSpPr>
            <a:spLocks noGrp="1"/>
          </p:cNvSpPr>
          <p:nvPr>
            <p:ph type="sldNum" sz="quarter" idx="12"/>
          </p:nvPr>
        </p:nvSpPr>
        <p:spPr/>
        <p:txBody>
          <a:bodyPr/>
          <a:lstStyle/>
          <a:p>
            <a:fld id="{FC90DB9D-1392-4FC2-903F-60147DD10F4C}" type="slidenum">
              <a:rPr lang="en-US" smtClean="0"/>
              <a:t>11</a:t>
            </a:fld>
            <a:endParaRPr lang="en-US"/>
          </a:p>
        </p:txBody>
      </p:sp>
      <p:sp>
        <p:nvSpPr>
          <p:cNvPr id="3" name="TextBox 2">
            <a:extLst>
              <a:ext uri="{FF2B5EF4-FFF2-40B4-BE49-F238E27FC236}">
                <a16:creationId xmlns:a16="http://schemas.microsoft.com/office/drawing/2014/main" id="{DF08D494-FB6F-4458-0DAC-0219803F11BC}"/>
              </a:ext>
            </a:extLst>
          </p:cNvPr>
          <p:cNvSpPr txBox="1"/>
          <p:nvPr/>
        </p:nvSpPr>
        <p:spPr>
          <a:xfrm>
            <a:off x="329609" y="1478142"/>
            <a:ext cx="8708065" cy="4555093"/>
          </a:xfrm>
          <a:prstGeom prst="rect">
            <a:avLst/>
          </a:prstGeom>
          <a:noFill/>
        </p:spPr>
        <p:txBody>
          <a:bodyPr wrap="square" rtlCol="0">
            <a:spAutoFit/>
          </a:bodyPr>
          <a:lstStyle/>
          <a:p>
            <a:pPr>
              <a:spcAft>
                <a:spcPts val="1200"/>
              </a:spcAft>
              <a:buClr>
                <a:srgbClr val="FFC000"/>
              </a:buClr>
              <a:buSzPct val="120000"/>
            </a:pPr>
            <a:r>
              <a:rPr lang="en-US" sz="2000" b="1" dirty="0">
                <a:solidFill>
                  <a:srgbClr val="7030A0"/>
                </a:solidFill>
              </a:rPr>
              <a:t>Who Can Sign? </a:t>
            </a:r>
            <a:r>
              <a:rPr lang="en-US" sz="2000" dirty="0"/>
              <a:t>Participant or their Legally Authorized Representative </a:t>
            </a:r>
          </a:p>
          <a:p>
            <a:pPr>
              <a:spcAft>
                <a:spcPts val="1200"/>
              </a:spcAft>
              <a:buClr>
                <a:srgbClr val="FFC000"/>
              </a:buClr>
              <a:buSzPct val="120000"/>
            </a:pPr>
            <a:r>
              <a:rPr lang="en-US" sz="2000" b="1" dirty="0">
                <a:solidFill>
                  <a:srgbClr val="7030A0"/>
                </a:solidFill>
              </a:rPr>
              <a:t>What if the Participant Cannot Write? </a:t>
            </a:r>
            <a:r>
              <a:rPr lang="en-US" sz="2000" dirty="0"/>
              <a:t>The participant can sign with an “X”</a:t>
            </a:r>
          </a:p>
          <a:p>
            <a:pPr>
              <a:spcAft>
                <a:spcPts val="1200"/>
              </a:spcAft>
              <a:buClr>
                <a:srgbClr val="FFC000"/>
              </a:buClr>
              <a:buSzPct val="120000"/>
            </a:pPr>
            <a:r>
              <a:rPr lang="en-US" sz="2000" b="1" dirty="0">
                <a:solidFill>
                  <a:srgbClr val="7030A0"/>
                </a:solidFill>
              </a:rPr>
              <a:t>What if the Participant Cannot Read? </a:t>
            </a:r>
            <a:r>
              <a:rPr lang="en-US" sz="2000" dirty="0"/>
              <a:t>An </a:t>
            </a:r>
            <a:r>
              <a:rPr lang="en-US" sz="2000" u="sng" dirty="0"/>
              <a:t>independent witness </a:t>
            </a:r>
            <a:r>
              <a:rPr lang="en-US" sz="2000" dirty="0"/>
              <a:t>must be present for the reading of the consent &amp; HIPAA Authorization. There is a signature block on the consent form for the witness. </a:t>
            </a:r>
          </a:p>
          <a:p>
            <a:pPr>
              <a:spcAft>
                <a:spcPts val="1200"/>
              </a:spcAft>
              <a:buClr>
                <a:srgbClr val="FFC000"/>
              </a:buClr>
              <a:buSzPct val="120000"/>
            </a:pPr>
            <a:r>
              <a:rPr lang="en-US" sz="2000" b="1" dirty="0">
                <a:solidFill>
                  <a:srgbClr val="7030A0"/>
                </a:solidFill>
              </a:rPr>
              <a:t>What of the Participant Does Not Speak English? </a:t>
            </a:r>
            <a:r>
              <a:rPr lang="en-US" sz="2000" dirty="0"/>
              <a:t>LSUHSC allows for the use of a Short Form when consenting a subject unexpectedly that does not speak English. The full consent form must be translated verbally to the subject by a translator or a study team member who is proficient in the participant’s primary language. An independent witness must be present if the consent is translated by a study team member. If the study team anticipates enrollment of non-English speaking participants, it is their responsibility to get the full consent form certified, translated. </a:t>
            </a:r>
          </a:p>
        </p:txBody>
      </p:sp>
      <p:pic>
        <p:nvPicPr>
          <p:cNvPr id="5" name="Picture 4">
            <a:extLst>
              <a:ext uri="{FF2B5EF4-FFF2-40B4-BE49-F238E27FC236}">
                <a16:creationId xmlns:a16="http://schemas.microsoft.com/office/drawing/2014/main" id="{ECEA7478-35FC-2354-C07C-BD8EE9C49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776" y="5731993"/>
            <a:ext cx="1508760" cy="997585"/>
          </a:xfrm>
          <a:prstGeom prst="rect">
            <a:avLst/>
          </a:prstGeom>
        </p:spPr>
      </p:pic>
    </p:spTree>
    <p:extLst>
      <p:ext uri="{BB962C8B-B14F-4D97-AF65-F5344CB8AC3E}">
        <p14:creationId xmlns:p14="http://schemas.microsoft.com/office/powerpoint/2010/main" val="194625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lstStyle/>
          <a:p>
            <a:pPr algn="ctr"/>
            <a:r>
              <a:rPr lang="en-US" dirty="0">
                <a:solidFill>
                  <a:schemeClr val="bg1"/>
                </a:solidFill>
              </a:rPr>
              <a:t>WAIVERS</a:t>
            </a:r>
          </a:p>
        </p:txBody>
      </p:sp>
      <p:sp>
        <p:nvSpPr>
          <p:cNvPr id="4" name="Slide Number Placeholder 3"/>
          <p:cNvSpPr>
            <a:spLocks noGrp="1"/>
          </p:cNvSpPr>
          <p:nvPr>
            <p:ph type="sldNum" sz="quarter" idx="12"/>
          </p:nvPr>
        </p:nvSpPr>
        <p:spPr/>
        <p:txBody>
          <a:bodyPr/>
          <a:lstStyle/>
          <a:p>
            <a:fld id="{FC90DB9D-1392-4FC2-903F-60147DD10F4C}" type="slidenum">
              <a:rPr lang="en-US" smtClean="0"/>
              <a:t>12</a:t>
            </a:fld>
            <a:endParaRPr lang="en-US"/>
          </a:p>
        </p:txBody>
      </p:sp>
      <p:sp>
        <p:nvSpPr>
          <p:cNvPr id="9" name="TextBox 8"/>
          <p:cNvSpPr txBox="1"/>
          <p:nvPr/>
        </p:nvSpPr>
        <p:spPr>
          <a:xfrm>
            <a:off x="903248" y="1142999"/>
            <a:ext cx="7337503" cy="3585597"/>
          </a:xfrm>
          <a:prstGeom prst="rect">
            <a:avLst/>
          </a:prstGeom>
          <a:noFill/>
        </p:spPr>
        <p:txBody>
          <a:bodyPr wrap="square" rtlCol="0">
            <a:spAutoFit/>
          </a:bodyPr>
          <a:lstStyle/>
          <a:p>
            <a:pPr marL="457200" indent="-457200">
              <a:spcAft>
                <a:spcPts val="300"/>
              </a:spcAft>
              <a:buClr>
                <a:srgbClr val="FFC000"/>
              </a:buClr>
              <a:buSzPct val="120000"/>
              <a:buFont typeface="Wingdings" panose="05000000000000000000" pitchFamily="2" charset="2"/>
              <a:buChar char="§"/>
            </a:pPr>
            <a:endParaRPr lang="en-US" sz="2800" dirty="0"/>
          </a:p>
          <a:p>
            <a:pPr marL="457200" indent="-457200">
              <a:spcAft>
                <a:spcPts val="300"/>
              </a:spcAft>
              <a:buClr>
                <a:srgbClr val="FFC000"/>
              </a:buClr>
              <a:buSzPct val="120000"/>
              <a:buFont typeface="Wingdings" panose="05000000000000000000" pitchFamily="2" charset="2"/>
              <a:buChar char="§"/>
            </a:pPr>
            <a:r>
              <a:rPr lang="en-US" sz="2800" dirty="0"/>
              <a:t>Waiver of Informed Consent </a:t>
            </a:r>
          </a:p>
          <a:p>
            <a:pPr marL="457200" indent="-457200">
              <a:spcAft>
                <a:spcPts val="300"/>
              </a:spcAft>
              <a:buClr>
                <a:srgbClr val="FFC000"/>
              </a:buClr>
              <a:buSzPct val="120000"/>
              <a:buFont typeface="Wingdings" panose="05000000000000000000" pitchFamily="2" charset="2"/>
              <a:buChar char="§"/>
            </a:pPr>
            <a:r>
              <a:rPr lang="en-US" sz="2800" dirty="0"/>
              <a:t>Waiver of Documentation of Informed Consent / Permission for Verbal Consent</a:t>
            </a:r>
          </a:p>
          <a:p>
            <a:pPr marL="457200" indent="-457200">
              <a:spcAft>
                <a:spcPts val="300"/>
              </a:spcAft>
              <a:buClr>
                <a:srgbClr val="FFC000"/>
              </a:buClr>
              <a:buSzPct val="120000"/>
              <a:buFont typeface="Wingdings" panose="05000000000000000000" pitchFamily="2" charset="2"/>
              <a:buChar char="§"/>
            </a:pPr>
            <a:r>
              <a:rPr lang="en-US" sz="2800" dirty="0"/>
              <a:t>Waiver or Alteration of HIPAA Authorization</a:t>
            </a:r>
          </a:p>
          <a:p>
            <a:pPr marL="457200" indent="-457200">
              <a:spcAft>
                <a:spcPts val="300"/>
              </a:spcAft>
              <a:buClr>
                <a:srgbClr val="FFC000"/>
              </a:buClr>
              <a:buSzPct val="120000"/>
              <a:buFont typeface="Wingdings" panose="05000000000000000000" pitchFamily="2" charset="2"/>
              <a:buChar char="§"/>
            </a:pPr>
            <a:endParaRPr lang="en-US" sz="2800" dirty="0"/>
          </a:p>
          <a:p>
            <a:pPr lvl="1">
              <a:spcAft>
                <a:spcPts val="300"/>
              </a:spcAft>
              <a:buClr>
                <a:srgbClr val="FFC000"/>
              </a:buClr>
              <a:buSzPct val="120000"/>
            </a:pPr>
            <a:endParaRPr lang="en-US" sz="2000" i="1" dirty="0"/>
          </a:p>
          <a:p>
            <a:pPr marL="457200" indent="-457200">
              <a:spcAft>
                <a:spcPts val="300"/>
              </a:spcAft>
              <a:buClr>
                <a:srgbClr val="FFC000"/>
              </a:buClr>
              <a:buSzPct val="120000"/>
              <a:buFont typeface="Wingdings" panose="05000000000000000000" pitchFamily="2" charset="2"/>
              <a:buChar char="§"/>
            </a:pPr>
            <a:endParaRPr lang="en-US" sz="2400" i="1" dirty="0"/>
          </a:p>
        </p:txBody>
      </p:sp>
      <p:pic>
        <p:nvPicPr>
          <p:cNvPr id="3" name="Picture 2">
            <a:extLst>
              <a:ext uri="{FF2B5EF4-FFF2-40B4-BE49-F238E27FC236}">
                <a16:creationId xmlns:a16="http://schemas.microsoft.com/office/drawing/2014/main" id="{01978AB2-D4F9-4EC6-6A63-21A7FACC0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33" y="5549430"/>
            <a:ext cx="1508760" cy="997585"/>
          </a:xfrm>
          <a:prstGeom prst="rect">
            <a:avLst/>
          </a:prstGeom>
        </p:spPr>
      </p:pic>
    </p:spTree>
    <p:extLst>
      <p:ext uri="{BB962C8B-B14F-4D97-AF65-F5344CB8AC3E}">
        <p14:creationId xmlns:p14="http://schemas.microsoft.com/office/powerpoint/2010/main" val="8989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13</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WAIVER OF INFORMED CONSENT</a:t>
            </a:r>
          </a:p>
        </p:txBody>
      </p:sp>
      <p:graphicFrame>
        <p:nvGraphicFramePr>
          <p:cNvPr id="2" name="Diagram 1">
            <a:extLst>
              <a:ext uri="{FF2B5EF4-FFF2-40B4-BE49-F238E27FC236}">
                <a16:creationId xmlns:a16="http://schemas.microsoft.com/office/drawing/2014/main" id="{AFBEEC65-1795-DA26-6757-477B7A5C2CE5}"/>
              </a:ext>
            </a:extLst>
          </p:cNvPr>
          <p:cNvGraphicFramePr/>
          <p:nvPr>
            <p:extLst>
              <p:ext uri="{D42A27DB-BD31-4B8C-83A1-F6EECF244321}">
                <p14:modId xmlns:p14="http://schemas.microsoft.com/office/powerpoint/2010/main" val="896101873"/>
              </p:ext>
            </p:extLst>
          </p:nvPr>
        </p:nvGraphicFramePr>
        <p:xfrm>
          <a:off x="210832" y="218571"/>
          <a:ext cx="8578604" cy="518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36F87E6C-9E66-5656-04E3-0B32D6CEF2EF}"/>
              </a:ext>
            </a:extLst>
          </p:cNvPr>
          <p:cNvGrpSpPr/>
          <p:nvPr/>
        </p:nvGrpSpPr>
        <p:grpSpPr>
          <a:xfrm>
            <a:off x="289258" y="3920365"/>
            <a:ext cx="4795928" cy="1362836"/>
            <a:chOff x="1772834" y="5905500"/>
            <a:chExt cx="8419875" cy="2417289"/>
          </a:xfrm>
        </p:grpSpPr>
        <p:grpSp>
          <p:nvGrpSpPr>
            <p:cNvPr id="4" name="Group 3">
              <a:extLst>
                <a:ext uri="{FF2B5EF4-FFF2-40B4-BE49-F238E27FC236}">
                  <a16:creationId xmlns:a16="http://schemas.microsoft.com/office/drawing/2014/main" id="{30B8F48F-CCF5-3ACA-FD18-07C8C1AB977C}"/>
                </a:ext>
              </a:extLst>
            </p:cNvPr>
            <p:cNvGrpSpPr/>
            <p:nvPr/>
          </p:nvGrpSpPr>
          <p:grpSpPr>
            <a:xfrm rot="5400000">
              <a:off x="2413130" y="5862040"/>
              <a:ext cx="515209" cy="602130"/>
              <a:chOff x="2678086" y="3966134"/>
              <a:chExt cx="515209" cy="602130"/>
            </a:xfrm>
            <a:solidFill>
              <a:schemeClr val="accent5">
                <a:lumMod val="75000"/>
              </a:schemeClr>
            </a:solidFill>
          </p:grpSpPr>
          <p:sp>
            <p:nvSpPr>
              <p:cNvPr id="17" name="Arrow: Right 16">
                <a:extLst>
                  <a:ext uri="{FF2B5EF4-FFF2-40B4-BE49-F238E27FC236}">
                    <a16:creationId xmlns:a16="http://schemas.microsoft.com/office/drawing/2014/main" id="{1CCA5D4E-E902-D69A-68CA-CBEE661FAEC7}"/>
                  </a:ext>
                </a:extLst>
              </p:cNvPr>
              <p:cNvSpPr/>
              <p:nvPr/>
            </p:nvSpPr>
            <p:spPr>
              <a:xfrm>
                <a:off x="2678571" y="3966134"/>
                <a:ext cx="514724" cy="602130"/>
              </a:xfrm>
              <a:prstGeom prst="rightArrow">
                <a:avLst>
                  <a:gd name="adj1" fmla="val 60000"/>
                  <a:gd name="adj2" fmla="val 50000"/>
                </a:avLst>
              </a:prstGeom>
              <a:grpFill/>
              <a:ln>
                <a:solidFill>
                  <a:schemeClr val="accent5">
                    <a:lumMod val="75000"/>
                  </a:schemeClr>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Arrow: Right 4">
                <a:extLst>
                  <a:ext uri="{FF2B5EF4-FFF2-40B4-BE49-F238E27FC236}">
                    <a16:creationId xmlns:a16="http://schemas.microsoft.com/office/drawing/2014/main" id="{BD9AAEF1-85D7-5D84-3826-781329D1A8A9}"/>
                  </a:ext>
                </a:extLst>
              </p:cNvPr>
              <p:cNvSpPr txBox="1"/>
              <p:nvPr/>
            </p:nvSpPr>
            <p:spPr>
              <a:xfrm rot="16200000">
                <a:off x="2678571" y="4086560"/>
                <a:ext cx="360307" cy="361278"/>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200" kern="1200" dirty="0"/>
                  <a:t>Yes</a:t>
                </a:r>
                <a:endParaRPr lang="en-US" sz="1400" kern="1200" dirty="0"/>
              </a:p>
            </p:txBody>
          </p:sp>
        </p:grpSp>
        <p:grpSp>
          <p:nvGrpSpPr>
            <p:cNvPr id="7" name="Group 6">
              <a:extLst>
                <a:ext uri="{FF2B5EF4-FFF2-40B4-BE49-F238E27FC236}">
                  <a16:creationId xmlns:a16="http://schemas.microsoft.com/office/drawing/2014/main" id="{C2FE3771-7B2F-AA78-EE8E-F1CCBB7DD22C}"/>
                </a:ext>
              </a:extLst>
            </p:cNvPr>
            <p:cNvGrpSpPr/>
            <p:nvPr/>
          </p:nvGrpSpPr>
          <p:grpSpPr>
            <a:xfrm rot="5400000">
              <a:off x="5639901" y="5890580"/>
              <a:ext cx="515209" cy="602130"/>
              <a:chOff x="2678086" y="4129947"/>
              <a:chExt cx="515209" cy="602130"/>
            </a:xfrm>
            <a:solidFill>
              <a:schemeClr val="accent5">
                <a:lumMod val="75000"/>
              </a:schemeClr>
            </a:solidFill>
          </p:grpSpPr>
          <p:sp>
            <p:nvSpPr>
              <p:cNvPr id="15" name="Arrow: Right 14">
                <a:extLst>
                  <a:ext uri="{FF2B5EF4-FFF2-40B4-BE49-F238E27FC236}">
                    <a16:creationId xmlns:a16="http://schemas.microsoft.com/office/drawing/2014/main" id="{6BDE0C5E-7F3C-F68F-7B97-7ADED93B5EC9}"/>
                  </a:ext>
                </a:extLst>
              </p:cNvPr>
              <p:cNvSpPr/>
              <p:nvPr/>
            </p:nvSpPr>
            <p:spPr>
              <a:xfrm>
                <a:off x="2678569" y="4129947"/>
                <a:ext cx="514726" cy="602130"/>
              </a:xfrm>
              <a:prstGeom prst="rightArrow">
                <a:avLst>
                  <a:gd name="adj1" fmla="val 60000"/>
                  <a:gd name="adj2" fmla="val 50000"/>
                </a:avLst>
              </a:prstGeom>
              <a:grpFill/>
              <a:ln>
                <a:solidFill>
                  <a:schemeClr val="accent5">
                    <a:lumMod val="75000"/>
                  </a:schemeClr>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Arrow: Right 4">
                <a:extLst>
                  <a:ext uri="{FF2B5EF4-FFF2-40B4-BE49-F238E27FC236}">
                    <a16:creationId xmlns:a16="http://schemas.microsoft.com/office/drawing/2014/main" id="{C2DAB6D2-5F39-6BD8-86F9-95114FF88921}"/>
                  </a:ext>
                </a:extLst>
              </p:cNvPr>
              <p:cNvSpPr txBox="1"/>
              <p:nvPr/>
            </p:nvSpPr>
            <p:spPr>
              <a:xfrm rot="16200000">
                <a:off x="2678572" y="4250376"/>
                <a:ext cx="360308" cy="36127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200" kern="1200" dirty="0"/>
                  <a:t>Yes</a:t>
                </a:r>
                <a:endParaRPr lang="en-US" sz="1400" kern="1200" dirty="0"/>
              </a:p>
            </p:txBody>
          </p:sp>
        </p:grpSp>
        <p:grpSp>
          <p:nvGrpSpPr>
            <p:cNvPr id="9" name="Group 8">
              <a:extLst>
                <a:ext uri="{FF2B5EF4-FFF2-40B4-BE49-F238E27FC236}">
                  <a16:creationId xmlns:a16="http://schemas.microsoft.com/office/drawing/2014/main" id="{2D97FE3D-600F-35FE-FA79-3C69DC3E15B0}"/>
                </a:ext>
              </a:extLst>
            </p:cNvPr>
            <p:cNvGrpSpPr/>
            <p:nvPr/>
          </p:nvGrpSpPr>
          <p:grpSpPr>
            <a:xfrm rot="5400000">
              <a:off x="8925368" y="5862047"/>
              <a:ext cx="515204" cy="602128"/>
              <a:chOff x="2678089" y="4228236"/>
              <a:chExt cx="515204" cy="602128"/>
            </a:xfrm>
            <a:solidFill>
              <a:schemeClr val="accent5">
                <a:lumMod val="75000"/>
              </a:schemeClr>
            </a:solidFill>
          </p:grpSpPr>
          <p:sp>
            <p:nvSpPr>
              <p:cNvPr id="13" name="Arrow: Right 12">
                <a:extLst>
                  <a:ext uri="{FF2B5EF4-FFF2-40B4-BE49-F238E27FC236}">
                    <a16:creationId xmlns:a16="http://schemas.microsoft.com/office/drawing/2014/main" id="{927A4212-FEE3-AAB7-C127-1B1EC8CAB353}"/>
                  </a:ext>
                </a:extLst>
              </p:cNvPr>
              <p:cNvSpPr/>
              <p:nvPr/>
            </p:nvSpPr>
            <p:spPr>
              <a:xfrm>
                <a:off x="2678572" y="4228236"/>
                <a:ext cx="514721" cy="602128"/>
              </a:xfrm>
              <a:prstGeom prst="rightArrow">
                <a:avLst>
                  <a:gd name="adj1" fmla="val 60000"/>
                  <a:gd name="adj2" fmla="val 50000"/>
                </a:avLst>
              </a:prstGeom>
              <a:grpFill/>
              <a:ln>
                <a:solidFill>
                  <a:schemeClr val="accent5">
                    <a:lumMod val="75000"/>
                  </a:schemeClr>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191CBEC8-76C4-B25E-39AE-EF852AFC923F}"/>
                  </a:ext>
                </a:extLst>
              </p:cNvPr>
              <p:cNvSpPr txBox="1"/>
              <p:nvPr/>
            </p:nvSpPr>
            <p:spPr>
              <a:xfrm rot="16200000">
                <a:off x="2678576" y="4332269"/>
                <a:ext cx="360308" cy="361281"/>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200" kern="1200" dirty="0"/>
                  <a:t>Yes</a:t>
                </a:r>
                <a:endParaRPr lang="en-US" sz="1400" kern="1200" dirty="0"/>
              </a:p>
            </p:txBody>
          </p:sp>
        </p:grpSp>
        <p:sp>
          <p:nvSpPr>
            <p:cNvPr id="10" name="Octagon 9">
              <a:extLst>
                <a:ext uri="{FF2B5EF4-FFF2-40B4-BE49-F238E27FC236}">
                  <a16:creationId xmlns:a16="http://schemas.microsoft.com/office/drawing/2014/main" id="{EC392F10-15DB-3224-8C1C-6DEE14AB4CBC}"/>
                </a:ext>
              </a:extLst>
            </p:cNvPr>
            <p:cNvSpPr/>
            <p:nvPr/>
          </p:nvSpPr>
          <p:spPr>
            <a:xfrm>
              <a:off x="1772834" y="6722589"/>
              <a:ext cx="1821330" cy="1600200"/>
            </a:xfrm>
            <a:prstGeom prst="oc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Waiver cannot be approved</a:t>
              </a:r>
            </a:p>
          </p:txBody>
        </p:sp>
        <p:sp>
          <p:nvSpPr>
            <p:cNvPr id="11" name="Octagon 10">
              <a:extLst>
                <a:ext uri="{FF2B5EF4-FFF2-40B4-BE49-F238E27FC236}">
                  <a16:creationId xmlns:a16="http://schemas.microsoft.com/office/drawing/2014/main" id="{E486F5C0-D23A-4200-E288-F153536DB539}"/>
                </a:ext>
              </a:extLst>
            </p:cNvPr>
            <p:cNvSpPr/>
            <p:nvPr/>
          </p:nvSpPr>
          <p:spPr>
            <a:xfrm>
              <a:off x="4986835" y="6722589"/>
              <a:ext cx="1821329" cy="1600200"/>
            </a:xfrm>
            <a:prstGeom prst="oc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Waiver cannot be approved</a:t>
              </a:r>
            </a:p>
          </p:txBody>
        </p:sp>
        <p:sp>
          <p:nvSpPr>
            <p:cNvPr id="12" name="Octagon 11">
              <a:extLst>
                <a:ext uri="{FF2B5EF4-FFF2-40B4-BE49-F238E27FC236}">
                  <a16:creationId xmlns:a16="http://schemas.microsoft.com/office/drawing/2014/main" id="{10516891-CE3A-DC72-DAD5-5A924F346A4B}"/>
                </a:ext>
              </a:extLst>
            </p:cNvPr>
            <p:cNvSpPr/>
            <p:nvPr/>
          </p:nvSpPr>
          <p:spPr>
            <a:xfrm>
              <a:off x="8371380" y="6713961"/>
              <a:ext cx="1821329" cy="1600200"/>
            </a:xfrm>
            <a:prstGeom prst="oc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Waiver cannot be approved</a:t>
              </a:r>
            </a:p>
          </p:txBody>
        </p:sp>
      </p:grpSp>
      <p:sp>
        <p:nvSpPr>
          <p:cNvPr id="19" name="TextBox 6">
            <a:extLst>
              <a:ext uri="{FF2B5EF4-FFF2-40B4-BE49-F238E27FC236}">
                <a16:creationId xmlns:a16="http://schemas.microsoft.com/office/drawing/2014/main" id="{C1C8D5A5-8293-9AB6-4D67-76F667D86B1F}"/>
              </a:ext>
            </a:extLst>
          </p:cNvPr>
          <p:cNvSpPr txBox="1"/>
          <p:nvPr/>
        </p:nvSpPr>
        <p:spPr>
          <a:xfrm>
            <a:off x="30706" y="1311927"/>
            <a:ext cx="9071538" cy="246221"/>
          </a:xfrm>
          <a:prstGeom prst="rect">
            <a:avLst/>
          </a:prstGeom>
        </p:spPr>
        <p:txBody>
          <a:bodyPr wrap="square" lIns="0" tIns="0" rIns="0" bIns="0" rtlCol="0" anchor="t">
            <a:spAutoFit/>
          </a:bodyPr>
          <a:lstStyle/>
          <a:p>
            <a:pPr algn="ctr"/>
            <a:r>
              <a:rPr lang="en-US" sz="1600" b="1" dirty="0">
                <a:solidFill>
                  <a:srgbClr val="000000"/>
                </a:solidFill>
              </a:rPr>
              <a:t>The IRB may approve a waiver of the requirement to obtain informed consent if </a:t>
            </a:r>
            <a:r>
              <a:rPr lang="en-US" sz="1600" b="1" u="sng" dirty="0">
                <a:solidFill>
                  <a:srgbClr val="000000"/>
                </a:solidFill>
              </a:rPr>
              <a:t>all</a:t>
            </a:r>
            <a:r>
              <a:rPr lang="en-US" sz="1600" b="1" dirty="0">
                <a:solidFill>
                  <a:srgbClr val="000000"/>
                </a:solidFill>
              </a:rPr>
              <a:t> of the following apply:</a:t>
            </a:r>
          </a:p>
        </p:txBody>
      </p:sp>
      <p:pic>
        <p:nvPicPr>
          <p:cNvPr id="8" name="Picture 7">
            <a:extLst>
              <a:ext uri="{FF2B5EF4-FFF2-40B4-BE49-F238E27FC236}">
                <a16:creationId xmlns:a16="http://schemas.microsoft.com/office/drawing/2014/main" id="{584CD516-87A1-A774-CAFC-CFBB0E9425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498" y="5571348"/>
            <a:ext cx="1508760" cy="997585"/>
          </a:xfrm>
          <a:prstGeom prst="rect">
            <a:avLst/>
          </a:prstGeom>
        </p:spPr>
      </p:pic>
    </p:spTree>
    <p:extLst>
      <p:ext uri="{BB962C8B-B14F-4D97-AF65-F5344CB8AC3E}">
        <p14:creationId xmlns:p14="http://schemas.microsoft.com/office/powerpoint/2010/main" val="309750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14</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WAIVER OF DOCUMENTATION / PERMISSION FOR VERBAL CONSENT</a:t>
            </a:r>
          </a:p>
        </p:txBody>
      </p:sp>
      <p:sp>
        <p:nvSpPr>
          <p:cNvPr id="2" name="TextBox 6">
            <a:extLst>
              <a:ext uri="{FF2B5EF4-FFF2-40B4-BE49-F238E27FC236}">
                <a16:creationId xmlns:a16="http://schemas.microsoft.com/office/drawing/2014/main" id="{1A3EFF9F-2BA3-0A3C-527C-3952D851ACE1}"/>
              </a:ext>
            </a:extLst>
          </p:cNvPr>
          <p:cNvSpPr txBox="1"/>
          <p:nvPr/>
        </p:nvSpPr>
        <p:spPr>
          <a:xfrm>
            <a:off x="36231" y="1285798"/>
            <a:ext cx="9071538" cy="492443"/>
          </a:xfrm>
          <a:prstGeom prst="rect">
            <a:avLst/>
          </a:prstGeom>
        </p:spPr>
        <p:txBody>
          <a:bodyPr wrap="square" lIns="0" tIns="0" rIns="0" bIns="0" rtlCol="0" anchor="t">
            <a:spAutoFit/>
          </a:bodyPr>
          <a:lstStyle/>
          <a:p>
            <a:pPr algn="ctr"/>
            <a:r>
              <a:rPr lang="en-US" sz="1600" b="1" dirty="0">
                <a:solidFill>
                  <a:srgbClr val="000000"/>
                </a:solidFill>
              </a:rPr>
              <a:t>The IRB may approve a waiver of documentation of informed consent and/or grant permission to obtain verbal consent if </a:t>
            </a:r>
            <a:r>
              <a:rPr lang="en-US" sz="1600" b="1" u="sng" dirty="0">
                <a:solidFill>
                  <a:srgbClr val="000000"/>
                </a:solidFill>
              </a:rPr>
              <a:t>any</a:t>
            </a:r>
            <a:r>
              <a:rPr lang="en-US" sz="1600" b="1" dirty="0">
                <a:solidFill>
                  <a:srgbClr val="000000"/>
                </a:solidFill>
              </a:rPr>
              <a:t> of the following apply:</a:t>
            </a:r>
          </a:p>
        </p:txBody>
      </p:sp>
      <p:graphicFrame>
        <p:nvGraphicFramePr>
          <p:cNvPr id="3" name="Diagram 2">
            <a:extLst>
              <a:ext uri="{FF2B5EF4-FFF2-40B4-BE49-F238E27FC236}">
                <a16:creationId xmlns:a16="http://schemas.microsoft.com/office/drawing/2014/main" id="{BBE8CE3B-5714-3BAA-3142-27A6405709CC}"/>
              </a:ext>
            </a:extLst>
          </p:cNvPr>
          <p:cNvGraphicFramePr/>
          <p:nvPr>
            <p:extLst>
              <p:ext uri="{D42A27DB-BD31-4B8C-83A1-F6EECF244321}">
                <p14:modId xmlns:p14="http://schemas.microsoft.com/office/powerpoint/2010/main" val="2875502092"/>
              </p:ext>
            </p:extLst>
          </p:nvPr>
        </p:nvGraphicFramePr>
        <p:xfrm>
          <a:off x="84882" y="1778241"/>
          <a:ext cx="8714792" cy="4227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1CD1634-0798-6040-AF72-0CA4E9F9B6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349" y="5914555"/>
            <a:ext cx="1274215" cy="842505"/>
          </a:xfrm>
          <a:prstGeom prst="rect">
            <a:avLst/>
          </a:prstGeom>
        </p:spPr>
      </p:pic>
    </p:spTree>
    <p:extLst>
      <p:ext uri="{BB962C8B-B14F-4D97-AF65-F5344CB8AC3E}">
        <p14:creationId xmlns:p14="http://schemas.microsoft.com/office/powerpoint/2010/main" val="38524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15</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WAIVER OR ALTERATION OF HIPAA AUTHORIZATION</a:t>
            </a:r>
          </a:p>
        </p:txBody>
      </p:sp>
      <p:sp>
        <p:nvSpPr>
          <p:cNvPr id="2" name="TextBox 6">
            <a:extLst>
              <a:ext uri="{FF2B5EF4-FFF2-40B4-BE49-F238E27FC236}">
                <a16:creationId xmlns:a16="http://schemas.microsoft.com/office/drawing/2014/main" id="{1A3EFF9F-2BA3-0A3C-527C-3952D851ACE1}"/>
              </a:ext>
            </a:extLst>
          </p:cNvPr>
          <p:cNvSpPr txBox="1"/>
          <p:nvPr/>
        </p:nvSpPr>
        <p:spPr>
          <a:xfrm>
            <a:off x="36231" y="1285798"/>
            <a:ext cx="9071538" cy="246221"/>
          </a:xfrm>
          <a:prstGeom prst="rect">
            <a:avLst/>
          </a:prstGeom>
        </p:spPr>
        <p:txBody>
          <a:bodyPr wrap="square" lIns="0" tIns="0" rIns="0" bIns="0" rtlCol="0" anchor="t">
            <a:spAutoFit/>
          </a:bodyPr>
          <a:lstStyle/>
          <a:p>
            <a:pPr algn="ctr"/>
            <a:r>
              <a:rPr lang="en-US" sz="1600" b="1" dirty="0">
                <a:solidFill>
                  <a:srgbClr val="000000"/>
                </a:solidFill>
              </a:rPr>
              <a:t>The IRB may approve a waiver of or alteration to HIPAA Authorization if </a:t>
            </a:r>
            <a:r>
              <a:rPr lang="en-US" sz="1600" b="1" u="sng" dirty="0">
                <a:solidFill>
                  <a:srgbClr val="000000"/>
                </a:solidFill>
              </a:rPr>
              <a:t>any</a:t>
            </a:r>
            <a:r>
              <a:rPr lang="en-US" sz="1600" b="1" dirty="0">
                <a:solidFill>
                  <a:srgbClr val="000000"/>
                </a:solidFill>
              </a:rPr>
              <a:t> of the following apply:</a:t>
            </a:r>
          </a:p>
        </p:txBody>
      </p:sp>
      <p:graphicFrame>
        <p:nvGraphicFramePr>
          <p:cNvPr id="7" name="Diagram 6">
            <a:extLst>
              <a:ext uri="{FF2B5EF4-FFF2-40B4-BE49-F238E27FC236}">
                <a16:creationId xmlns:a16="http://schemas.microsoft.com/office/drawing/2014/main" id="{9C9DF60C-A5DC-8DCF-C83D-E785A8EE6B6B}"/>
              </a:ext>
            </a:extLst>
          </p:cNvPr>
          <p:cNvGraphicFramePr/>
          <p:nvPr>
            <p:extLst>
              <p:ext uri="{D42A27DB-BD31-4B8C-83A1-F6EECF244321}">
                <p14:modId xmlns:p14="http://schemas.microsoft.com/office/powerpoint/2010/main" val="1530928174"/>
              </p:ext>
            </p:extLst>
          </p:nvPr>
        </p:nvGraphicFramePr>
        <p:xfrm>
          <a:off x="223806" y="1674816"/>
          <a:ext cx="8714792" cy="419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3258D38-B506-6EBA-0448-A973EFC361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803" y="5731993"/>
            <a:ext cx="1508760" cy="997585"/>
          </a:xfrm>
          <a:prstGeom prst="rect">
            <a:avLst/>
          </a:prstGeom>
        </p:spPr>
      </p:pic>
    </p:spTree>
    <p:extLst>
      <p:ext uri="{BB962C8B-B14F-4D97-AF65-F5344CB8AC3E}">
        <p14:creationId xmlns:p14="http://schemas.microsoft.com/office/powerpoint/2010/main" val="105472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16</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sz="4400" dirty="0">
                <a:solidFill>
                  <a:schemeClr val="bg1"/>
                </a:solidFill>
              </a:rPr>
              <a:t>Informed Consent Discussion Process Documentation</a:t>
            </a:r>
            <a:endParaRPr lang="en-US" dirty="0">
              <a:solidFill>
                <a:schemeClr val="bg1"/>
              </a:solidFill>
            </a:endParaRPr>
          </a:p>
        </p:txBody>
      </p:sp>
      <p:pic>
        <p:nvPicPr>
          <p:cNvPr id="3" name="Picture 2">
            <a:extLst>
              <a:ext uri="{FF2B5EF4-FFF2-40B4-BE49-F238E27FC236}">
                <a16:creationId xmlns:a16="http://schemas.microsoft.com/office/drawing/2014/main" id="{53258D38-B506-6EBA-0448-A973EFC36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03" y="5731993"/>
            <a:ext cx="1508760" cy="997585"/>
          </a:xfrm>
          <a:prstGeom prst="rect">
            <a:avLst/>
          </a:prstGeom>
        </p:spPr>
      </p:pic>
      <p:sp>
        <p:nvSpPr>
          <p:cNvPr id="8" name="TextBox 7">
            <a:extLst>
              <a:ext uri="{FF2B5EF4-FFF2-40B4-BE49-F238E27FC236}">
                <a16:creationId xmlns:a16="http://schemas.microsoft.com/office/drawing/2014/main" id="{58801039-6783-8A40-75F6-B79361D2AD54}"/>
              </a:ext>
            </a:extLst>
          </p:cNvPr>
          <p:cNvSpPr txBox="1"/>
          <p:nvPr/>
        </p:nvSpPr>
        <p:spPr>
          <a:xfrm>
            <a:off x="652895" y="1313838"/>
            <a:ext cx="7838209" cy="3970318"/>
          </a:xfrm>
          <a:prstGeom prst="rect">
            <a:avLst/>
          </a:prstGeom>
          <a:noFill/>
        </p:spPr>
        <p:txBody>
          <a:bodyPr wrap="square">
            <a:spAutoFit/>
          </a:bodyPr>
          <a:lstStyle/>
          <a:p>
            <a:r>
              <a:rPr lang="en-US" b="1" dirty="0">
                <a:highlight>
                  <a:srgbClr val="FFFF00"/>
                </a:highlight>
              </a:rPr>
              <a:t>AT UMC, </a:t>
            </a:r>
            <a:r>
              <a:rPr lang="en-US" b="1" dirty="0"/>
              <a:t>researchers and affiliates need to be credentialed and obtain EPIC access. The coordinators are required to document that the informed consent was completed. </a:t>
            </a:r>
          </a:p>
          <a:p>
            <a:endParaRPr lang="en-US" dirty="0"/>
          </a:p>
          <a:p>
            <a:r>
              <a:rPr lang="en-US" dirty="0"/>
              <a:t>For credentialing, please call or email:</a:t>
            </a:r>
          </a:p>
          <a:p>
            <a:endParaRPr lang="en-US" b="1" dirty="0"/>
          </a:p>
          <a:p>
            <a:r>
              <a:rPr lang="en-US" b="1" dirty="0"/>
              <a:t>504-702- 02440</a:t>
            </a:r>
            <a:r>
              <a:rPr lang="en-US" dirty="0"/>
              <a:t>			</a:t>
            </a:r>
            <a:r>
              <a:rPr lang="en-US" u="sng" dirty="0">
                <a:solidFill>
                  <a:srgbClr val="000000"/>
                </a:solidFill>
                <a:latin typeface="Calibri" panose="020F0502020204030204" pitchFamily="34" charset="0"/>
                <a:ea typeface="Times New Roman" panose="02020603050405020304" pitchFamily="18" charset="0"/>
                <a:hlinkClick r:id="rId4"/>
              </a:rPr>
              <a:t>umc-researchcredentialing@lcmchealth.org</a:t>
            </a:r>
            <a:endParaRPr lang="en-US" dirty="0">
              <a:latin typeface="Calibri" panose="020F0502020204030204" pitchFamily="34" charset="0"/>
              <a:ea typeface="Calibri" panose="020F0502020204030204" pitchFamily="34" charset="0"/>
            </a:endParaRPr>
          </a:p>
          <a:p>
            <a:endParaRPr lang="en-US" dirty="0"/>
          </a:p>
          <a:p>
            <a:r>
              <a:rPr lang="en-US" b="1" dirty="0">
                <a:highlight>
                  <a:srgbClr val="FFFF00"/>
                </a:highlight>
              </a:rPr>
              <a:t>Consent Documentation must be entered into EPIC within 24 hours.</a:t>
            </a:r>
          </a:p>
          <a:p>
            <a:r>
              <a:rPr lang="en-US" dirty="0"/>
              <a:t>Standard language should be used. Include eligibility in same note for ease</a:t>
            </a:r>
          </a:p>
          <a:p>
            <a:endParaRPr lang="en-US" dirty="0"/>
          </a:p>
          <a:p>
            <a:r>
              <a:rPr lang="en-US" dirty="0"/>
              <a:t>Both UMC Office of Research and LSU have smart phrases on EPIC to help researchers fulfill requirements. The smart phrases can be customized to your study and saved to EPIC. </a:t>
            </a:r>
          </a:p>
        </p:txBody>
      </p:sp>
    </p:spTree>
    <p:extLst>
      <p:ext uri="{BB962C8B-B14F-4D97-AF65-F5344CB8AC3E}">
        <p14:creationId xmlns:p14="http://schemas.microsoft.com/office/powerpoint/2010/main" val="421179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17</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sz="4400" dirty="0">
                <a:solidFill>
                  <a:schemeClr val="bg1"/>
                </a:solidFill>
              </a:rPr>
              <a:t>Informed Consent Discussion Process Documentation- EPIC NOTE</a:t>
            </a:r>
            <a:endParaRPr lang="en-US" dirty="0">
              <a:solidFill>
                <a:schemeClr val="bg1"/>
              </a:solidFill>
            </a:endParaRPr>
          </a:p>
        </p:txBody>
      </p:sp>
      <p:pic>
        <p:nvPicPr>
          <p:cNvPr id="3" name="Picture 2">
            <a:extLst>
              <a:ext uri="{FF2B5EF4-FFF2-40B4-BE49-F238E27FC236}">
                <a16:creationId xmlns:a16="http://schemas.microsoft.com/office/drawing/2014/main" id="{53258D38-B506-6EBA-0448-A973EFC36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03" y="5731993"/>
            <a:ext cx="1508760" cy="997585"/>
          </a:xfrm>
          <a:prstGeom prst="rect">
            <a:avLst/>
          </a:prstGeom>
        </p:spPr>
      </p:pic>
      <p:pic>
        <p:nvPicPr>
          <p:cNvPr id="4" name="Picture 3">
            <a:extLst>
              <a:ext uri="{FF2B5EF4-FFF2-40B4-BE49-F238E27FC236}">
                <a16:creationId xmlns:a16="http://schemas.microsoft.com/office/drawing/2014/main" id="{84BA377D-4F9C-658A-A277-764C120AC88F}"/>
              </a:ext>
            </a:extLst>
          </p:cNvPr>
          <p:cNvPicPr>
            <a:picLocks noChangeAspect="1"/>
          </p:cNvPicPr>
          <p:nvPr/>
        </p:nvPicPr>
        <p:blipFill>
          <a:blip r:embed="rId4"/>
          <a:stretch>
            <a:fillRect/>
          </a:stretch>
        </p:blipFill>
        <p:spPr>
          <a:xfrm>
            <a:off x="208720" y="1417295"/>
            <a:ext cx="8726557" cy="4126867"/>
          </a:xfrm>
          <a:prstGeom prst="rect">
            <a:avLst/>
          </a:prstGeom>
        </p:spPr>
      </p:pic>
    </p:spTree>
    <p:extLst>
      <p:ext uri="{BB962C8B-B14F-4D97-AF65-F5344CB8AC3E}">
        <p14:creationId xmlns:p14="http://schemas.microsoft.com/office/powerpoint/2010/main" val="160495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18</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sz="4400" dirty="0">
                <a:solidFill>
                  <a:schemeClr val="bg1"/>
                </a:solidFill>
              </a:rPr>
              <a:t>Informed Consent Discussion Process Documentation- EPIC NOTE</a:t>
            </a:r>
            <a:endParaRPr lang="en-US" dirty="0">
              <a:solidFill>
                <a:schemeClr val="bg1"/>
              </a:solidFill>
            </a:endParaRPr>
          </a:p>
        </p:txBody>
      </p:sp>
      <p:pic>
        <p:nvPicPr>
          <p:cNvPr id="3" name="Picture 2">
            <a:extLst>
              <a:ext uri="{FF2B5EF4-FFF2-40B4-BE49-F238E27FC236}">
                <a16:creationId xmlns:a16="http://schemas.microsoft.com/office/drawing/2014/main" id="{53258D38-B506-6EBA-0448-A973EFC36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03" y="5731993"/>
            <a:ext cx="1508760" cy="997585"/>
          </a:xfrm>
          <a:prstGeom prst="rect">
            <a:avLst/>
          </a:prstGeom>
        </p:spPr>
      </p:pic>
      <p:pic>
        <p:nvPicPr>
          <p:cNvPr id="7" name="Picture 6">
            <a:extLst>
              <a:ext uri="{FF2B5EF4-FFF2-40B4-BE49-F238E27FC236}">
                <a16:creationId xmlns:a16="http://schemas.microsoft.com/office/drawing/2014/main" id="{D419A514-398D-3E43-2004-BD5FA8A35CF0}"/>
              </a:ext>
            </a:extLst>
          </p:cNvPr>
          <p:cNvPicPr>
            <a:picLocks noChangeAspect="1"/>
          </p:cNvPicPr>
          <p:nvPr/>
        </p:nvPicPr>
        <p:blipFill>
          <a:blip r:embed="rId4"/>
          <a:stretch>
            <a:fillRect/>
          </a:stretch>
        </p:blipFill>
        <p:spPr>
          <a:xfrm>
            <a:off x="188843" y="1398706"/>
            <a:ext cx="8507896" cy="4060587"/>
          </a:xfrm>
          <a:prstGeom prst="rect">
            <a:avLst/>
          </a:prstGeom>
        </p:spPr>
      </p:pic>
    </p:spTree>
    <p:extLst>
      <p:ext uri="{BB962C8B-B14F-4D97-AF65-F5344CB8AC3E}">
        <p14:creationId xmlns:p14="http://schemas.microsoft.com/office/powerpoint/2010/main" val="208401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19</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b="1">
                <a:solidFill>
                  <a:schemeClr val="bg1"/>
                </a:solidFill>
              </a:rPr>
              <a:t>Informed Consent Training Required</a:t>
            </a:r>
            <a:endParaRPr lang="en-US" b="1" dirty="0">
              <a:solidFill>
                <a:schemeClr val="bg1"/>
              </a:solidFill>
            </a:endParaRPr>
          </a:p>
        </p:txBody>
      </p:sp>
      <p:sp>
        <p:nvSpPr>
          <p:cNvPr id="4" name="TextBox 3">
            <a:extLst>
              <a:ext uri="{FF2B5EF4-FFF2-40B4-BE49-F238E27FC236}">
                <a16:creationId xmlns:a16="http://schemas.microsoft.com/office/drawing/2014/main" id="{7F3FFEF2-7099-8402-31F3-69A487ABC677}"/>
              </a:ext>
            </a:extLst>
          </p:cNvPr>
          <p:cNvSpPr txBox="1"/>
          <p:nvPr/>
        </p:nvSpPr>
        <p:spPr>
          <a:xfrm>
            <a:off x="554183" y="1506958"/>
            <a:ext cx="7647709" cy="4493538"/>
          </a:xfrm>
          <a:prstGeom prst="rect">
            <a:avLst/>
          </a:prstGeom>
          <a:noFill/>
        </p:spPr>
        <p:txBody>
          <a:bodyPr wrap="square" rtlCol="0">
            <a:spAutoFit/>
          </a:bodyPr>
          <a:lstStyle/>
          <a:p>
            <a:r>
              <a:rPr lang="en-US" sz="2800" b="1" dirty="0"/>
              <a:t>AT UMC, all persons conducting research in our facility are required as part of their credentialling to participate in this informed consent training. </a:t>
            </a:r>
          </a:p>
          <a:p>
            <a:endParaRPr lang="en-US" sz="2800" b="1" dirty="0"/>
          </a:p>
          <a:p>
            <a:r>
              <a:rPr lang="en-US" sz="2800" b="1" dirty="0"/>
              <a:t>You will be given a certificate of participation after the informed consent training, and it will be stored with your credentials. </a:t>
            </a:r>
          </a:p>
          <a:p>
            <a:endParaRPr lang="en-US" dirty="0"/>
          </a:p>
          <a:p>
            <a:r>
              <a:rPr lang="en-US" dirty="0"/>
              <a:t>Resource for FAQs: </a:t>
            </a:r>
          </a:p>
          <a:p>
            <a:r>
              <a:rPr lang="en-US" dirty="0">
                <a:hlinkClick r:id="rId2"/>
              </a:rPr>
              <a:t>https://www.hhs.gov/ohrp/regulations-and-policy/guidance/faq/informed-consent/index.html</a:t>
            </a:r>
            <a:endParaRPr lang="en-US" dirty="0"/>
          </a:p>
          <a:p>
            <a:endParaRPr lang="en-US" dirty="0"/>
          </a:p>
        </p:txBody>
      </p:sp>
      <p:pic>
        <p:nvPicPr>
          <p:cNvPr id="7" name="Picture 6">
            <a:extLst>
              <a:ext uri="{FF2B5EF4-FFF2-40B4-BE49-F238E27FC236}">
                <a16:creationId xmlns:a16="http://schemas.microsoft.com/office/drawing/2014/main" id="{3E07061A-985F-D213-857F-0E1D5B859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03" y="5731993"/>
            <a:ext cx="1508760" cy="997585"/>
          </a:xfrm>
          <a:prstGeom prst="rect">
            <a:avLst/>
          </a:prstGeom>
        </p:spPr>
      </p:pic>
    </p:spTree>
    <p:extLst>
      <p:ext uri="{BB962C8B-B14F-4D97-AF65-F5344CB8AC3E}">
        <p14:creationId xmlns:p14="http://schemas.microsoft.com/office/powerpoint/2010/main" val="244723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lstStyle/>
          <a:p>
            <a:pPr algn="ctr"/>
            <a:r>
              <a:rPr lang="en-US" dirty="0">
                <a:solidFill>
                  <a:schemeClr val="bg1"/>
                </a:solidFill>
              </a:rPr>
              <a:t>AGENDA</a:t>
            </a:r>
          </a:p>
        </p:txBody>
      </p:sp>
      <p:sp>
        <p:nvSpPr>
          <p:cNvPr id="3" name="TextBox 2"/>
          <p:cNvSpPr txBox="1"/>
          <p:nvPr/>
        </p:nvSpPr>
        <p:spPr>
          <a:xfrm>
            <a:off x="448321" y="1511560"/>
            <a:ext cx="8434421" cy="4093428"/>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a:t>Discuss the Belmont Report </a:t>
            </a:r>
          </a:p>
          <a:p>
            <a:pPr marL="457200" indent="-457200">
              <a:buClr>
                <a:schemeClr val="accent4"/>
              </a:buClr>
              <a:buFont typeface="Wingdings" panose="05000000000000000000" pitchFamily="2" charset="2"/>
              <a:buChar char="§"/>
            </a:pPr>
            <a:r>
              <a:rPr lang="en-US" sz="2800" dirty="0"/>
              <a:t>Talk through the elements of Informed Consent</a:t>
            </a:r>
          </a:p>
          <a:p>
            <a:pPr marL="457200" indent="-457200">
              <a:buClr>
                <a:schemeClr val="accent4"/>
              </a:buClr>
              <a:buFont typeface="Wingdings" panose="05000000000000000000" pitchFamily="2" charset="2"/>
              <a:buChar char="§"/>
            </a:pPr>
            <a:r>
              <a:rPr lang="en-US" sz="2800" dirty="0"/>
              <a:t>Provide tips for drafting the Informed Consent</a:t>
            </a:r>
          </a:p>
          <a:p>
            <a:pPr marL="457200" indent="-457200">
              <a:buClr>
                <a:schemeClr val="accent4"/>
              </a:buClr>
              <a:buFont typeface="Wingdings" panose="05000000000000000000" pitchFamily="2" charset="2"/>
              <a:buChar char="§"/>
            </a:pPr>
            <a:r>
              <a:rPr lang="en-US" sz="2800" dirty="0"/>
              <a:t>Discuss HIPAA Authorizations</a:t>
            </a:r>
          </a:p>
          <a:p>
            <a:pPr marL="457200" indent="-457200">
              <a:buClr>
                <a:schemeClr val="accent4"/>
              </a:buClr>
              <a:buFont typeface="Wingdings" panose="05000000000000000000" pitchFamily="2" charset="2"/>
              <a:buChar char="§"/>
            </a:pPr>
            <a:r>
              <a:rPr lang="en-US" sz="2800" dirty="0"/>
              <a:t>Talk through the elements of HIPAA Authorization</a:t>
            </a:r>
          </a:p>
          <a:p>
            <a:pPr marL="457200" indent="-457200">
              <a:buClr>
                <a:schemeClr val="accent4"/>
              </a:buClr>
              <a:buFont typeface="Wingdings" panose="05000000000000000000" pitchFamily="2" charset="2"/>
              <a:buChar char="§"/>
            </a:pPr>
            <a:r>
              <a:rPr lang="en-US" sz="2800" dirty="0"/>
              <a:t>Outline the Informed Consent process</a:t>
            </a:r>
          </a:p>
          <a:p>
            <a:pPr marL="457200" indent="-457200">
              <a:buClr>
                <a:schemeClr val="accent4"/>
              </a:buClr>
              <a:buFont typeface="Wingdings" panose="05000000000000000000" pitchFamily="2" charset="2"/>
              <a:buChar char="§"/>
            </a:pPr>
            <a:r>
              <a:rPr lang="en-US" sz="2800" dirty="0"/>
              <a:t>Review the different waivers for Informed Consent &amp; HIPAA Authorization</a:t>
            </a:r>
          </a:p>
          <a:p>
            <a:pPr marL="457200" indent="-457200">
              <a:buClr>
                <a:schemeClr val="accent4"/>
              </a:buClr>
              <a:buFont typeface="Wingdings" panose="05000000000000000000" pitchFamily="2" charset="2"/>
              <a:buChar char="§"/>
            </a:pPr>
            <a:r>
              <a:rPr lang="en-US" sz="2800" dirty="0"/>
              <a:t>Review UMCNO Policy regarding Consent Process</a:t>
            </a:r>
            <a:endParaRPr lang="en-US" sz="3600" dirty="0"/>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dirty="0"/>
          </a:p>
        </p:txBody>
      </p:sp>
      <p:pic>
        <p:nvPicPr>
          <p:cNvPr id="5" name="Picture 4">
            <a:extLst>
              <a:ext uri="{FF2B5EF4-FFF2-40B4-BE49-F238E27FC236}">
                <a16:creationId xmlns:a16="http://schemas.microsoft.com/office/drawing/2014/main" id="{618122FE-44E5-120B-F967-80616D832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33" y="5549430"/>
            <a:ext cx="1508760" cy="997585"/>
          </a:xfrm>
          <a:prstGeom prst="rect">
            <a:avLst/>
          </a:prstGeom>
        </p:spPr>
      </p:pic>
    </p:spTree>
    <p:extLst>
      <p:ext uri="{BB962C8B-B14F-4D97-AF65-F5344CB8AC3E}">
        <p14:creationId xmlns:p14="http://schemas.microsoft.com/office/powerpoint/2010/main" val="290370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20</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Save the Date!</a:t>
            </a:r>
          </a:p>
        </p:txBody>
      </p:sp>
      <p:graphicFrame>
        <p:nvGraphicFramePr>
          <p:cNvPr id="2" name="Table 2">
            <a:extLst>
              <a:ext uri="{FF2B5EF4-FFF2-40B4-BE49-F238E27FC236}">
                <a16:creationId xmlns:a16="http://schemas.microsoft.com/office/drawing/2014/main" id="{C442D257-FA15-3874-E5B5-FBC958964C9B}"/>
              </a:ext>
            </a:extLst>
          </p:cNvPr>
          <p:cNvGraphicFramePr>
            <a:graphicFrameLocks noGrp="1"/>
          </p:cNvGraphicFramePr>
          <p:nvPr>
            <p:extLst>
              <p:ext uri="{D42A27DB-BD31-4B8C-83A1-F6EECF244321}">
                <p14:modId xmlns:p14="http://schemas.microsoft.com/office/powerpoint/2010/main" val="1980289705"/>
              </p:ext>
            </p:extLst>
          </p:nvPr>
        </p:nvGraphicFramePr>
        <p:xfrm>
          <a:off x="440266" y="1397000"/>
          <a:ext cx="8421510" cy="1854200"/>
        </p:xfrm>
        <a:graphic>
          <a:graphicData uri="http://schemas.openxmlformats.org/drawingml/2006/table">
            <a:tbl>
              <a:tblPr firstRow="1" bandRow="1">
                <a:tableStyleId>{D27102A9-8310-4765-A935-A1911B00CA55}</a:tableStyleId>
              </a:tblPr>
              <a:tblGrid>
                <a:gridCol w="1693334">
                  <a:extLst>
                    <a:ext uri="{9D8B030D-6E8A-4147-A177-3AD203B41FA5}">
                      <a16:colId xmlns:a16="http://schemas.microsoft.com/office/drawing/2014/main" val="1654091412"/>
                    </a:ext>
                  </a:extLst>
                </a:gridCol>
                <a:gridCol w="1456267">
                  <a:extLst>
                    <a:ext uri="{9D8B030D-6E8A-4147-A177-3AD203B41FA5}">
                      <a16:colId xmlns:a16="http://schemas.microsoft.com/office/drawing/2014/main" val="471108276"/>
                    </a:ext>
                  </a:extLst>
                </a:gridCol>
                <a:gridCol w="5271909">
                  <a:extLst>
                    <a:ext uri="{9D8B030D-6E8A-4147-A177-3AD203B41FA5}">
                      <a16:colId xmlns:a16="http://schemas.microsoft.com/office/drawing/2014/main" val="2039893146"/>
                    </a:ext>
                  </a:extLst>
                </a:gridCol>
              </a:tblGrid>
              <a:tr h="370840">
                <a:tc>
                  <a:txBody>
                    <a:bodyPr/>
                    <a:lstStyle/>
                    <a:p>
                      <a:r>
                        <a:rPr lang="en-US" dirty="0"/>
                        <a:t>Date</a:t>
                      </a:r>
                    </a:p>
                  </a:txBody>
                  <a:tcPr/>
                </a:tc>
                <a:tc>
                  <a:txBody>
                    <a:bodyPr/>
                    <a:lstStyle/>
                    <a:p>
                      <a:r>
                        <a:rPr lang="en-US" dirty="0"/>
                        <a:t>Time</a:t>
                      </a:r>
                    </a:p>
                  </a:txBody>
                  <a:tcPr/>
                </a:tc>
                <a:tc>
                  <a:txBody>
                    <a:bodyPr/>
                    <a:lstStyle/>
                    <a:p>
                      <a:r>
                        <a:rPr lang="en-US" dirty="0"/>
                        <a:t>Topic</a:t>
                      </a:r>
                    </a:p>
                  </a:txBody>
                  <a:tcPr/>
                </a:tc>
                <a:extLst>
                  <a:ext uri="{0D108BD9-81ED-4DB2-BD59-A6C34878D82A}">
                    <a16:rowId xmlns:a16="http://schemas.microsoft.com/office/drawing/2014/main" val="3304414185"/>
                  </a:ext>
                </a:extLst>
              </a:tr>
              <a:tr h="370840">
                <a:tc>
                  <a:txBody>
                    <a:bodyPr/>
                    <a:lstStyle/>
                    <a:p>
                      <a:r>
                        <a:rPr lang="en-US" dirty="0"/>
                        <a:t>03/01/2023</a:t>
                      </a:r>
                    </a:p>
                  </a:txBody>
                  <a:tcPr/>
                </a:tc>
                <a:tc>
                  <a:txBody>
                    <a:bodyPr/>
                    <a:lstStyle/>
                    <a:p>
                      <a:r>
                        <a:rPr lang="en-US" dirty="0"/>
                        <a:t>12:00PM</a:t>
                      </a:r>
                    </a:p>
                  </a:txBody>
                  <a:tcPr/>
                </a:tc>
                <a:tc>
                  <a:txBody>
                    <a:bodyPr/>
                    <a:lstStyle/>
                    <a:p>
                      <a:r>
                        <a:rPr lang="en-US" dirty="0"/>
                        <a:t>Expanded Access Use of a Test Article</a:t>
                      </a:r>
                    </a:p>
                  </a:txBody>
                  <a:tcPr/>
                </a:tc>
                <a:extLst>
                  <a:ext uri="{0D108BD9-81ED-4DB2-BD59-A6C34878D82A}">
                    <a16:rowId xmlns:a16="http://schemas.microsoft.com/office/drawing/2014/main" val="3947662542"/>
                  </a:ext>
                </a:extLst>
              </a:tr>
              <a:tr h="370840">
                <a:tc>
                  <a:txBody>
                    <a:bodyPr/>
                    <a:lstStyle/>
                    <a:p>
                      <a:r>
                        <a:rPr lang="en-US" dirty="0"/>
                        <a:t>04/05/2023</a:t>
                      </a:r>
                    </a:p>
                  </a:txBody>
                  <a:tcPr/>
                </a:tc>
                <a:tc>
                  <a:txBody>
                    <a:bodyPr/>
                    <a:lstStyle/>
                    <a:p>
                      <a:r>
                        <a:rPr lang="en-US" dirty="0"/>
                        <a:t>12:00PM</a:t>
                      </a:r>
                    </a:p>
                  </a:txBody>
                  <a:tcPr/>
                </a:tc>
                <a:tc>
                  <a:txBody>
                    <a:bodyPr/>
                    <a:lstStyle/>
                    <a:p>
                      <a:r>
                        <a:rPr lang="en-US" dirty="0"/>
                        <a:t>Regulatory Binders</a:t>
                      </a:r>
                    </a:p>
                  </a:txBody>
                  <a:tcPr/>
                </a:tc>
                <a:extLst>
                  <a:ext uri="{0D108BD9-81ED-4DB2-BD59-A6C34878D82A}">
                    <a16:rowId xmlns:a16="http://schemas.microsoft.com/office/drawing/2014/main" val="1992571055"/>
                  </a:ext>
                </a:extLst>
              </a:tr>
              <a:tr h="370840">
                <a:tc>
                  <a:txBody>
                    <a:bodyPr/>
                    <a:lstStyle/>
                    <a:p>
                      <a:r>
                        <a:rPr lang="en-US" dirty="0"/>
                        <a:t>05/03/2023</a:t>
                      </a:r>
                    </a:p>
                  </a:txBody>
                  <a:tcPr/>
                </a:tc>
                <a:tc>
                  <a:txBody>
                    <a:bodyPr/>
                    <a:lstStyle/>
                    <a:p>
                      <a:r>
                        <a:rPr lang="en-US" dirty="0"/>
                        <a:t>12:00PM</a:t>
                      </a:r>
                    </a:p>
                  </a:txBody>
                  <a:tcPr/>
                </a:tc>
                <a:tc>
                  <a:txBody>
                    <a:bodyPr/>
                    <a:lstStyle/>
                    <a:p>
                      <a:r>
                        <a:rPr lang="en-US" dirty="0"/>
                        <a:t>Renewals</a:t>
                      </a:r>
                    </a:p>
                  </a:txBody>
                  <a:tcPr/>
                </a:tc>
                <a:extLst>
                  <a:ext uri="{0D108BD9-81ED-4DB2-BD59-A6C34878D82A}">
                    <a16:rowId xmlns:a16="http://schemas.microsoft.com/office/drawing/2014/main" val="1534253193"/>
                  </a:ext>
                </a:extLst>
              </a:tr>
              <a:tr h="370840">
                <a:tc>
                  <a:txBody>
                    <a:bodyPr/>
                    <a:lstStyle/>
                    <a:p>
                      <a:r>
                        <a:rPr lang="en-US" dirty="0"/>
                        <a:t>06/07/2023</a:t>
                      </a:r>
                    </a:p>
                  </a:txBody>
                  <a:tcPr/>
                </a:tc>
                <a:tc>
                  <a:txBody>
                    <a:bodyPr/>
                    <a:lstStyle/>
                    <a:p>
                      <a:r>
                        <a:rPr lang="en-US" dirty="0"/>
                        <a:t>12:00PM</a:t>
                      </a:r>
                    </a:p>
                  </a:txBody>
                  <a:tcPr/>
                </a:tc>
                <a:tc>
                  <a:txBody>
                    <a:bodyPr/>
                    <a:lstStyle/>
                    <a:p>
                      <a:r>
                        <a:rPr lang="en-US" dirty="0"/>
                        <a:t>Non-Human Subjects Research Determinations</a:t>
                      </a:r>
                    </a:p>
                  </a:txBody>
                  <a:tcPr/>
                </a:tc>
                <a:extLst>
                  <a:ext uri="{0D108BD9-81ED-4DB2-BD59-A6C34878D82A}">
                    <a16:rowId xmlns:a16="http://schemas.microsoft.com/office/drawing/2014/main" val="1370408865"/>
                  </a:ext>
                </a:extLst>
              </a:tr>
            </a:tbl>
          </a:graphicData>
        </a:graphic>
      </p:graphicFrame>
    </p:spTree>
    <p:extLst>
      <p:ext uri="{BB962C8B-B14F-4D97-AF65-F5344CB8AC3E}">
        <p14:creationId xmlns:p14="http://schemas.microsoft.com/office/powerpoint/2010/main" val="354909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90DB9D-1392-4FC2-903F-60147DD10F4C}" type="slidenum">
              <a:rPr lang="en-US" smtClean="0"/>
              <a:t>21</a:t>
            </a:fld>
            <a:endParaRPr lang="en-US"/>
          </a:p>
        </p:txBody>
      </p:sp>
      <p:pic>
        <p:nvPicPr>
          <p:cNvPr id="1026" name="Picture 2" descr="Question Fun Emoji - Smiley, HD Png Download - k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2" y="754139"/>
            <a:ext cx="81915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lstStyle/>
          <a:p>
            <a:pPr algn="ctr"/>
            <a:r>
              <a:rPr lang="en-US" dirty="0">
                <a:solidFill>
                  <a:schemeClr val="bg1"/>
                </a:solidFill>
              </a:rPr>
              <a:t>BELMONT REPORT</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graphicFrame>
        <p:nvGraphicFramePr>
          <p:cNvPr id="5" name="Diagram 4">
            <a:extLst>
              <a:ext uri="{FF2B5EF4-FFF2-40B4-BE49-F238E27FC236}">
                <a16:creationId xmlns:a16="http://schemas.microsoft.com/office/drawing/2014/main" id="{81F43DCF-E1E1-A827-C02A-6710E59A34A2}"/>
              </a:ext>
            </a:extLst>
          </p:cNvPr>
          <p:cNvGraphicFramePr/>
          <p:nvPr>
            <p:extLst>
              <p:ext uri="{D42A27DB-BD31-4B8C-83A1-F6EECF244321}">
                <p14:modId xmlns:p14="http://schemas.microsoft.com/office/powerpoint/2010/main" val="4124573630"/>
              </p:ext>
            </p:extLst>
          </p:nvPr>
        </p:nvGraphicFramePr>
        <p:xfrm>
          <a:off x="1827635" y="1354927"/>
          <a:ext cx="5207648" cy="3870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6">
            <a:extLst>
              <a:ext uri="{FF2B5EF4-FFF2-40B4-BE49-F238E27FC236}">
                <a16:creationId xmlns:a16="http://schemas.microsoft.com/office/drawing/2014/main" id="{C066460A-0828-5686-AA01-AD9C6BEEFD5D}"/>
              </a:ext>
            </a:extLst>
          </p:cNvPr>
          <p:cNvSpPr txBox="1"/>
          <p:nvPr/>
        </p:nvSpPr>
        <p:spPr>
          <a:xfrm>
            <a:off x="6005407" y="1243545"/>
            <a:ext cx="3138593" cy="1723549"/>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Individuals should be treated as autonomous agents</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Persons with diminished autonomy are entitled to protection </a:t>
            </a:r>
          </a:p>
          <a:p>
            <a:pPr marL="342900" indent="-342900" algn="l">
              <a:buFont typeface="Arial" panose="020B0604020202020204" pitchFamily="34" charset="0"/>
              <a:buChar char="•"/>
            </a:pPr>
            <a:endParaRPr lang="en-US" sz="1600" dirty="0">
              <a:solidFill>
                <a:srgbClr val="000000"/>
              </a:solidFill>
              <a:latin typeface="Calibri" panose="020F0502020204030204" pitchFamily="34" charset="0"/>
              <a:cs typeface="Calibri" panose="020F0502020204030204" pitchFamily="34" charset="0"/>
            </a:endParaRPr>
          </a:p>
          <a:p>
            <a:pPr algn="ctr"/>
            <a:r>
              <a:rPr lang="en-US" sz="1600" b="1" dirty="0">
                <a:solidFill>
                  <a:srgbClr val="000000"/>
                </a:solidFill>
                <a:latin typeface="Calibri" panose="020F0502020204030204" pitchFamily="34" charset="0"/>
                <a:cs typeface="Calibri" panose="020F0502020204030204" pitchFamily="34" charset="0"/>
              </a:rPr>
              <a:t>Application</a:t>
            </a:r>
            <a:r>
              <a:rPr lang="en-US" sz="1600" dirty="0">
                <a:solidFill>
                  <a:srgbClr val="000000"/>
                </a:solidFill>
                <a:latin typeface="Calibri" panose="020F0502020204030204" pitchFamily="34" charset="0"/>
                <a:cs typeface="Calibri" panose="020F0502020204030204" pitchFamily="34" charset="0"/>
              </a:rPr>
              <a:t>: Informed Consent</a:t>
            </a:r>
          </a:p>
        </p:txBody>
      </p:sp>
      <p:sp>
        <p:nvSpPr>
          <p:cNvPr id="7" name="TextBox 6">
            <a:extLst>
              <a:ext uri="{FF2B5EF4-FFF2-40B4-BE49-F238E27FC236}">
                <a16:creationId xmlns:a16="http://schemas.microsoft.com/office/drawing/2014/main" id="{66FF37B9-94AE-6F8D-84F7-4E389100FC92}"/>
              </a:ext>
            </a:extLst>
          </p:cNvPr>
          <p:cNvSpPr txBox="1"/>
          <p:nvPr/>
        </p:nvSpPr>
        <p:spPr>
          <a:xfrm>
            <a:off x="188940" y="1243545"/>
            <a:ext cx="2444621" cy="2462213"/>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Do not harm</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Maximize the possible benefits and minimize possible harms </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NOT an act of kindness or charity, but a concrete obligation</a:t>
            </a:r>
          </a:p>
          <a:p>
            <a:pPr algn="l"/>
            <a:endParaRPr lang="en-US" sz="1600" dirty="0">
              <a:solidFill>
                <a:srgbClr val="000000"/>
              </a:solidFill>
              <a:latin typeface="Calibri" panose="020F0502020204030204" pitchFamily="34" charset="0"/>
              <a:cs typeface="Calibri" panose="020F0502020204030204" pitchFamily="34" charset="0"/>
            </a:endParaRPr>
          </a:p>
          <a:p>
            <a:pPr algn="ctr"/>
            <a:r>
              <a:rPr lang="en-US" sz="1600" b="1" dirty="0">
                <a:solidFill>
                  <a:srgbClr val="000000"/>
                </a:solidFill>
                <a:latin typeface="Calibri" panose="020F0502020204030204" pitchFamily="34" charset="0"/>
                <a:cs typeface="Calibri" panose="020F0502020204030204" pitchFamily="34" charset="0"/>
              </a:rPr>
              <a:t>Application</a:t>
            </a:r>
            <a:r>
              <a:rPr lang="en-US" sz="1600" dirty="0">
                <a:solidFill>
                  <a:srgbClr val="000000"/>
                </a:solidFill>
                <a:latin typeface="Calibri" panose="020F0502020204030204" pitchFamily="34" charset="0"/>
                <a:cs typeface="Calibri" panose="020F0502020204030204" pitchFamily="34" charset="0"/>
              </a:rPr>
              <a:t>: Assessment of Risks &amp; Benefits</a:t>
            </a:r>
          </a:p>
        </p:txBody>
      </p:sp>
      <p:sp>
        <p:nvSpPr>
          <p:cNvPr id="8" name="TextBox 6">
            <a:extLst>
              <a:ext uri="{FF2B5EF4-FFF2-40B4-BE49-F238E27FC236}">
                <a16:creationId xmlns:a16="http://schemas.microsoft.com/office/drawing/2014/main" id="{384ACF98-204F-1463-F019-4F7930449A33}"/>
              </a:ext>
            </a:extLst>
          </p:cNvPr>
          <p:cNvSpPr txBox="1"/>
          <p:nvPr/>
        </p:nvSpPr>
        <p:spPr>
          <a:xfrm>
            <a:off x="1980418" y="5006029"/>
            <a:ext cx="4952227" cy="1723549"/>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To each person an equal share</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To each person according to individual need</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To each person according to individual effort</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To each person according to societal contribution, and</a:t>
            </a:r>
          </a:p>
          <a:p>
            <a:pPr marL="342900" indent="-342900" algn="l">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To each person according to merit </a:t>
            </a:r>
          </a:p>
          <a:p>
            <a:pPr marL="342900" indent="-342900" algn="l">
              <a:buFont typeface="Arial" panose="020B0604020202020204" pitchFamily="34" charset="0"/>
              <a:buChar char="•"/>
            </a:pPr>
            <a:endParaRPr lang="en-US" sz="1600" dirty="0">
              <a:solidFill>
                <a:srgbClr val="000000"/>
              </a:solidFill>
              <a:latin typeface="Calibri" panose="020F0502020204030204" pitchFamily="34" charset="0"/>
              <a:cs typeface="Calibri" panose="020F0502020204030204" pitchFamily="34" charset="0"/>
            </a:endParaRPr>
          </a:p>
          <a:p>
            <a:pPr algn="ctr"/>
            <a:r>
              <a:rPr lang="en-US" sz="1600" b="1" dirty="0">
                <a:solidFill>
                  <a:srgbClr val="000000"/>
                </a:solidFill>
                <a:latin typeface="Calibri" panose="020F0502020204030204" pitchFamily="34" charset="0"/>
                <a:cs typeface="Calibri" panose="020F0502020204030204" pitchFamily="34" charset="0"/>
              </a:rPr>
              <a:t>Application</a:t>
            </a:r>
            <a:r>
              <a:rPr lang="en-US" sz="1600" dirty="0">
                <a:solidFill>
                  <a:srgbClr val="000000"/>
                </a:solidFill>
                <a:latin typeface="Calibri" panose="020F0502020204030204" pitchFamily="34" charset="0"/>
                <a:cs typeface="Calibri" panose="020F0502020204030204" pitchFamily="34" charset="0"/>
              </a:rPr>
              <a:t>: Selection of Participants </a:t>
            </a:r>
          </a:p>
        </p:txBody>
      </p:sp>
      <p:pic>
        <p:nvPicPr>
          <p:cNvPr id="9" name="Picture 8">
            <a:extLst>
              <a:ext uri="{FF2B5EF4-FFF2-40B4-BE49-F238E27FC236}">
                <a16:creationId xmlns:a16="http://schemas.microsoft.com/office/drawing/2014/main" id="{24A0951E-7128-1FEB-1163-ED9E9263EF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5" y="5614455"/>
            <a:ext cx="1508760" cy="997585"/>
          </a:xfrm>
          <a:prstGeom prst="rect">
            <a:avLst/>
          </a:prstGeom>
        </p:spPr>
      </p:pic>
    </p:spTree>
    <p:extLst>
      <p:ext uri="{BB962C8B-B14F-4D97-AF65-F5344CB8AC3E}">
        <p14:creationId xmlns:p14="http://schemas.microsoft.com/office/powerpoint/2010/main" val="205782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fontScale="90000"/>
          </a:bodyPr>
          <a:lstStyle/>
          <a:p>
            <a:pPr algn="ctr"/>
            <a:r>
              <a:rPr lang="en-US" dirty="0">
                <a:solidFill>
                  <a:schemeClr val="bg1"/>
                </a:solidFill>
              </a:rPr>
              <a:t>INFORMED CONSENT: </a:t>
            </a:r>
            <a:br>
              <a:rPr lang="en-US" dirty="0">
                <a:solidFill>
                  <a:schemeClr val="bg1"/>
                </a:solidFill>
              </a:rPr>
            </a:br>
            <a:r>
              <a:rPr lang="en-US" dirty="0">
                <a:solidFill>
                  <a:schemeClr val="bg1"/>
                </a:solidFill>
              </a:rPr>
              <a:t>CORE ELEMENTS</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a:p>
        </p:txBody>
      </p:sp>
      <p:graphicFrame>
        <p:nvGraphicFramePr>
          <p:cNvPr id="3" name="Diagram 2">
            <a:extLst>
              <a:ext uri="{FF2B5EF4-FFF2-40B4-BE49-F238E27FC236}">
                <a16:creationId xmlns:a16="http://schemas.microsoft.com/office/drawing/2014/main" id="{54496883-9C8C-44D1-EC41-A2BA9A83C94A}"/>
              </a:ext>
            </a:extLst>
          </p:cNvPr>
          <p:cNvGraphicFramePr/>
          <p:nvPr>
            <p:extLst>
              <p:ext uri="{D42A27DB-BD31-4B8C-83A1-F6EECF244321}">
                <p14:modId xmlns:p14="http://schemas.microsoft.com/office/powerpoint/2010/main" val="1898110994"/>
              </p:ext>
            </p:extLst>
          </p:nvPr>
        </p:nvGraphicFramePr>
        <p:xfrm>
          <a:off x="437322" y="1320382"/>
          <a:ext cx="8630742" cy="468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204DD92-ADA3-B777-98C8-8B7EFB6DC7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924" y="5731993"/>
            <a:ext cx="1508760" cy="997585"/>
          </a:xfrm>
          <a:prstGeom prst="rect">
            <a:avLst/>
          </a:prstGeom>
        </p:spPr>
      </p:pic>
    </p:spTree>
    <p:extLst>
      <p:ext uri="{BB962C8B-B14F-4D97-AF65-F5344CB8AC3E}">
        <p14:creationId xmlns:p14="http://schemas.microsoft.com/office/powerpoint/2010/main" val="74295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fontScale="90000"/>
          </a:bodyPr>
          <a:lstStyle/>
          <a:p>
            <a:pPr algn="ctr"/>
            <a:r>
              <a:rPr lang="en-US" dirty="0">
                <a:solidFill>
                  <a:schemeClr val="bg1"/>
                </a:solidFill>
              </a:rPr>
              <a:t>INFORMED CONSENT: </a:t>
            </a:r>
            <a:br>
              <a:rPr lang="en-US" dirty="0">
                <a:solidFill>
                  <a:schemeClr val="bg1"/>
                </a:solidFill>
              </a:rPr>
            </a:br>
            <a:r>
              <a:rPr lang="en-US" dirty="0">
                <a:solidFill>
                  <a:schemeClr val="bg1"/>
                </a:solidFill>
              </a:rPr>
              <a:t>OTHER ELEMENTS</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a:p>
        </p:txBody>
      </p:sp>
      <p:graphicFrame>
        <p:nvGraphicFramePr>
          <p:cNvPr id="3" name="Diagram 2">
            <a:extLst>
              <a:ext uri="{FF2B5EF4-FFF2-40B4-BE49-F238E27FC236}">
                <a16:creationId xmlns:a16="http://schemas.microsoft.com/office/drawing/2014/main" id="{8E6333C9-D8ED-D281-7B29-98FF5B7CFB2A}"/>
              </a:ext>
            </a:extLst>
          </p:cNvPr>
          <p:cNvGraphicFramePr/>
          <p:nvPr>
            <p:extLst>
              <p:ext uri="{D42A27DB-BD31-4B8C-83A1-F6EECF244321}">
                <p14:modId xmlns:p14="http://schemas.microsoft.com/office/powerpoint/2010/main" val="2437625552"/>
              </p:ext>
            </p:extLst>
          </p:nvPr>
        </p:nvGraphicFramePr>
        <p:xfrm>
          <a:off x="526773" y="1142999"/>
          <a:ext cx="7896426" cy="4573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A3674F4-E3E8-0456-38C6-490BE046EA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498" y="5668715"/>
            <a:ext cx="1508760" cy="997585"/>
          </a:xfrm>
          <a:prstGeom prst="rect">
            <a:avLst/>
          </a:prstGeom>
        </p:spPr>
      </p:pic>
    </p:spTree>
    <p:extLst>
      <p:ext uri="{BB962C8B-B14F-4D97-AF65-F5344CB8AC3E}">
        <p14:creationId xmlns:p14="http://schemas.microsoft.com/office/powerpoint/2010/main" val="352177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6</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TIPS FOR DRAFTING THE CONSENT </a:t>
            </a:r>
          </a:p>
        </p:txBody>
      </p:sp>
      <p:sp>
        <p:nvSpPr>
          <p:cNvPr id="4" name="TextBox 6">
            <a:extLst>
              <a:ext uri="{FF2B5EF4-FFF2-40B4-BE49-F238E27FC236}">
                <a16:creationId xmlns:a16="http://schemas.microsoft.com/office/drawing/2014/main" id="{0ADCCAF5-EBFE-0A83-9B8C-A505892FC3B1}"/>
              </a:ext>
            </a:extLst>
          </p:cNvPr>
          <p:cNvSpPr txBox="1"/>
          <p:nvPr/>
        </p:nvSpPr>
        <p:spPr>
          <a:xfrm>
            <a:off x="420841" y="868040"/>
            <a:ext cx="8723159" cy="4542269"/>
          </a:xfrm>
          <a:prstGeom prst="rect">
            <a:avLst/>
          </a:prstGeom>
        </p:spPr>
        <p:txBody>
          <a:bodyPr wrap="square" lIns="0" tIns="0" rIns="0" bIns="0" rtlCol="0" anchor="t">
            <a:spAutoFit/>
          </a:bodyPr>
          <a:lstStyle/>
          <a:p>
            <a:pPr>
              <a:lnSpc>
                <a:spcPts val="3500"/>
              </a:lnSpc>
            </a:pPr>
            <a:endParaRPr lang="en-US" sz="2000" b="1" dirty="0">
              <a:solidFill>
                <a:srgbClr val="7030A0"/>
              </a:solidFill>
              <a:latin typeface="Calibri" panose="020F0502020204030204" pitchFamily="34" charset="0"/>
              <a:cs typeface="Calibri" panose="020F0502020204030204" pitchFamily="34" charset="0"/>
            </a:endParaRPr>
          </a:p>
          <a:p>
            <a:pPr>
              <a:lnSpc>
                <a:spcPts val="3500"/>
              </a:lnSpc>
            </a:pPr>
            <a:r>
              <a:rPr lang="en-US" sz="2000" b="1" dirty="0">
                <a:solidFill>
                  <a:srgbClr val="7030A0"/>
                </a:solidFill>
                <a:latin typeface="Calibri" panose="020F0502020204030204" pitchFamily="34" charset="0"/>
                <a:cs typeface="Calibri" panose="020F0502020204030204" pitchFamily="34" charset="0"/>
              </a:rPr>
              <a:t>Reading Level</a:t>
            </a:r>
            <a:r>
              <a:rPr lang="en-US" sz="2000" dirty="0">
                <a:solidFill>
                  <a:srgbClr val="000000"/>
                </a:solidFill>
                <a:latin typeface="Calibri" panose="020F0502020204030204" pitchFamily="34" charset="0"/>
                <a:cs typeface="Calibri" panose="020F0502020204030204" pitchFamily="34" charset="0"/>
              </a:rPr>
              <a:t>: 8</a:t>
            </a:r>
            <a:r>
              <a:rPr lang="en-US" sz="2000" baseline="30000" dirty="0">
                <a:solidFill>
                  <a:srgbClr val="000000"/>
                </a:solidFill>
                <a:latin typeface="Calibri" panose="020F0502020204030204" pitchFamily="34" charset="0"/>
                <a:cs typeface="Calibri" panose="020F0502020204030204" pitchFamily="34" charset="0"/>
              </a:rPr>
              <a:t>th</a:t>
            </a:r>
            <a:r>
              <a:rPr lang="en-US" sz="2000" dirty="0">
                <a:solidFill>
                  <a:srgbClr val="000000"/>
                </a:solidFill>
                <a:latin typeface="Calibri" panose="020F0502020204030204" pitchFamily="34" charset="0"/>
                <a:cs typeface="Calibri" panose="020F0502020204030204" pitchFamily="34" charset="0"/>
              </a:rPr>
              <a:t> grade - Use Flesch-Kincaid* to text the readability of your document</a:t>
            </a:r>
          </a:p>
          <a:p>
            <a:pPr>
              <a:lnSpc>
                <a:spcPts val="3500"/>
              </a:lnSpc>
            </a:pPr>
            <a:r>
              <a:rPr lang="en-US" sz="2000" b="1" dirty="0">
                <a:solidFill>
                  <a:srgbClr val="7030A0"/>
                </a:solidFill>
                <a:latin typeface="Calibri" panose="020F0502020204030204" pitchFamily="34" charset="0"/>
                <a:cs typeface="Calibri" panose="020F0502020204030204" pitchFamily="34" charset="0"/>
              </a:rPr>
              <a:t>File Names</a:t>
            </a:r>
            <a:r>
              <a:rPr lang="en-US" sz="2000" dirty="0">
                <a:solidFill>
                  <a:srgbClr val="000000"/>
                </a:solidFill>
                <a:latin typeface="Calibri" panose="020F0502020204030204" pitchFamily="34" charset="0"/>
                <a:cs typeface="Calibri" panose="020F0502020204030204" pitchFamily="34" charset="0"/>
              </a:rPr>
              <a:t>: Be Consistent </a:t>
            </a:r>
          </a:p>
          <a:p>
            <a:pPr>
              <a:lnSpc>
                <a:spcPts val="3500"/>
              </a:lnSpc>
            </a:pPr>
            <a:r>
              <a:rPr lang="en-US" sz="2000" b="1" dirty="0">
                <a:solidFill>
                  <a:srgbClr val="7030A0"/>
                </a:solidFill>
                <a:latin typeface="Calibri" panose="020F0502020204030204" pitchFamily="34" charset="0"/>
                <a:cs typeface="Calibri" panose="020F0502020204030204" pitchFamily="34" charset="0"/>
              </a:rPr>
              <a:t>Templates</a:t>
            </a:r>
            <a:r>
              <a:rPr lang="en-US" sz="2000" dirty="0">
                <a:solidFill>
                  <a:srgbClr val="7030A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Use the local IRB template</a:t>
            </a:r>
          </a:p>
          <a:p>
            <a:pPr>
              <a:lnSpc>
                <a:spcPts val="3500"/>
              </a:lnSpc>
            </a:pPr>
            <a:r>
              <a:rPr lang="en-US" sz="2000" b="1" dirty="0">
                <a:solidFill>
                  <a:srgbClr val="7030A0"/>
                </a:solidFill>
                <a:latin typeface="Calibri" panose="020F0502020204030204" pitchFamily="34" charset="0"/>
                <a:cs typeface="Calibri" panose="020F0502020204030204" pitchFamily="34" charset="0"/>
              </a:rPr>
              <a:t>Second or Third Person</a:t>
            </a:r>
            <a:r>
              <a:rPr lang="en-US" sz="2000" dirty="0">
                <a:solidFill>
                  <a:srgbClr val="7030A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Use “you” or “he/she/they” </a:t>
            </a:r>
          </a:p>
          <a:p>
            <a:pPr>
              <a:lnSpc>
                <a:spcPts val="3500"/>
              </a:lnSpc>
            </a:pPr>
            <a:r>
              <a:rPr lang="en-US" sz="2000" b="1" dirty="0">
                <a:solidFill>
                  <a:srgbClr val="7030A0"/>
                </a:solidFill>
                <a:latin typeface="Calibri" panose="020F0502020204030204" pitchFamily="34" charset="0"/>
                <a:cs typeface="Calibri" panose="020F0502020204030204" pitchFamily="34" charset="0"/>
              </a:rPr>
              <a:t>Statement of Agreement</a:t>
            </a:r>
            <a:r>
              <a:rPr lang="en-US" sz="2000" dirty="0">
                <a:solidFill>
                  <a:srgbClr val="7030A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Conclude with this</a:t>
            </a:r>
          </a:p>
          <a:p>
            <a:pPr>
              <a:lnSpc>
                <a:spcPts val="3500"/>
              </a:lnSpc>
            </a:pPr>
            <a:r>
              <a:rPr lang="en-US" sz="2000" b="1" dirty="0">
                <a:solidFill>
                  <a:srgbClr val="7030A0"/>
                </a:solidFill>
                <a:latin typeface="Calibri" panose="020F0502020204030204" pitchFamily="34" charset="0"/>
                <a:cs typeface="Calibri" panose="020F0502020204030204" pitchFamily="34" charset="0"/>
              </a:rPr>
              <a:t>Verbs</a:t>
            </a:r>
            <a:r>
              <a:rPr lang="en-US" sz="2000" dirty="0">
                <a:solidFill>
                  <a:srgbClr val="7030A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Tell your audience what they will be doing </a:t>
            </a:r>
            <a:endParaRPr lang="en-US" dirty="0">
              <a:solidFill>
                <a:srgbClr val="000000"/>
              </a:solidFill>
              <a:latin typeface="Calibri" panose="020F0502020204030204" pitchFamily="34" charset="0"/>
              <a:cs typeface="Calibri" panose="020F0502020204030204" pitchFamily="34" charset="0"/>
            </a:endParaRPr>
          </a:p>
          <a:p>
            <a:pPr algn="ctr"/>
            <a:r>
              <a:rPr lang="en-US" sz="1200" dirty="0">
                <a:solidFill>
                  <a:srgbClr val="000000"/>
                </a:solidFill>
                <a:latin typeface="Calibri" panose="020F0502020204030204" pitchFamily="34" charset="0"/>
                <a:cs typeface="Calibri" panose="020F0502020204030204" pitchFamily="34" charset="0"/>
              </a:rPr>
              <a:t>*Flesch-Kincaid - The Flesch/Flesch–Kincaid readability tests are designed to indicate comprehension difficulty when reading a passage of contemporary academic English. There are two tests: the Flesch Reading Ease, and the Flesch–Kincaid Grade Level both that measure word length and sentence length. Both available in Word.</a:t>
            </a:r>
          </a:p>
          <a:p>
            <a:pPr algn="l">
              <a:lnSpc>
                <a:spcPts val="3500"/>
              </a:lnSpc>
            </a:pPr>
            <a:endParaRPr 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AA8ECF-F0C7-D904-5115-B43400404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05" y="5410309"/>
            <a:ext cx="1508760" cy="997585"/>
          </a:xfrm>
          <a:prstGeom prst="rect">
            <a:avLst/>
          </a:prstGeom>
        </p:spPr>
      </p:pic>
    </p:spTree>
    <p:extLst>
      <p:ext uri="{BB962C8B-B14F-4D97-AF65-F5344CB8AC3E}">
        <p14:creationId xmlns:p14="http://schemas.microsoft.com/office/powerpoint/2010/main" val="187628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7</a:t>
            </a:fld>
            <a:endParaRPr lang="en-US" dirty="0"/>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TIPS FOR EXECUTING THE CONSENT </a:t>
            </a:r>
          </a:p>
        </p:txBody>
      </p:sp>
      <p:sp>
        <p:nvSpPr>
          <p:cNvPr id="4" name="TextBox 6">
            <a:extLst>
              <a:ext uri="{FF2B5EF4-FFF2-40B4-BE49-F238E27FC236}">
                <a16:creationId xmlns:a16="http://schemas.microsoft.com/office/drawing/2014/main" id="{0ADCCAF5-EBFE-0A83-9B8C-A505892FC3B1}"/>
              </a:ext>
            </a:extLst>
          </p:cNvPr>
          <p:cNvSpPr txBox="1"/>
          <p:nvPr/>
        </p:nvSpPr>
        <p:spPr>
          <a:xfrm>
            <a:off x="311510" y="1888839"/>
            <a:ext cx="8723159" cy="3988271"/>
          </a:xfrm>
          <a:prstGeom prst="rect">
            <a:avLst/>
          </a:prstGeom>
        </p:spPr>
        <p:txBody>
          <a:bodyPr wrap="square" lIns="0" tIns="0" rIns="0" bIns="0" rtlCol="0" anchor="t">
            <a:spAutoFit/>
          </a:bodyPr>
          <a:lstStyle/>
          <a:p>
            <a:pPr algn="ctr">
              <a:lnSpc>
                <a:spcPts val="3500"/>
              </a:lnSpc>
            </a:pPr>
            <a:r>
              <a:rPr lang="en-US" sz="2000" b="1" dirty="0">
                <a:latin typeface="Calibri" panose="020F0502020204030204" pitchFamily="34" charset="0"/>
                <a:cs typeface="Calibri" panose="020F0502020204030204" pitchFamily="34" charset="0"/>
              </a:rPr>
              <a:t>(If you are working on an industry study or a sponsor that has written consent)</a:t>
            </a:r>
          </a:p>
          <a:p>
            <a:pPr algn="ctr">
              <a:lnSpc>
                <a:spcPts val="3500"/>
              </a:lnSpc>
            </a:pPr>
            <a:endParaRPr lang="en-US" sz="2000" b="1" dirty="0">
              <a:latin typeface="Calibri" panose="020F0502020204030204" pitchFamily="34" charset="0"/>
              <a:cs typeface="Calibri" panose="020F0502020204030204" pitchFamily="34" charset="0"/>
            </a:endParaRPr>
          </a:p>
          <a:p>
            <a:pPr algn="ctr">
              <a:lnSpc>
                <a:spcPts val="3500"/>
              </a:lnSpc>
            </a:pPr>
            <a:r>
              <a:rPr lang="en-US" sz="2800" b="1" dirty="0">
                <a:solidFill>
                  <a:srgbClr val="7030A0"/>
                </a:solidFill>
                <a:latin typeface="Calibri" panose="020F0502020204030204" pitchFamily="34" charset="0"/>
                <a:cs typeface="Calibri" panose="020F0502020204030204" pitchFamily="34" charset="0"/>
              </a:rPr>
              <a:t>Before you get started- do you have the </a:t>
            </a:r>
          </a:p>
          <a:p>
            <a:pPr algn="ctr">
              <a:lnSpc>
                <a:spcPts val="3500"/>
              </a:lnSpc>
            </a:pPr>
            <a:r>
              <a:rPr lang="en-US" sz="2800" b="1" dirty="0">
                <a:solidFill>
                  <a:srgbClr val="7030A0"/>
                </a:solidFill>
                <a:highlight>
                  <a:srgbClr val="FFFF00"/>
                </a:highlight>
                <a:latin typeface="Calibri" panose="020F0502020204030204" pitchFamily="34" charset="0"/>
                <a:cs typeface="Calibri" panose="020F0502020204030204" pitchFamily="34" charset="0"/>
              </a:rPr>
              <a:t>UP TO DATE version of the consent? </a:t>
            </a:r>
          </a:p>
          <a:p>
            <a:pPr algn="ctr">
              <a:lnSpc>
                <a:spcPts val="3500"/>
              </a:lnSpc>
            </a:pPr>
            <a:endParaRPr lang="en-US" sz="2800" b="1" dirty="0">
              <a:solidFill>
                <a:srgbClr val="7030A0"/>
              </a:solidFill>
              <a:latin typeface="Calibri" panose="020F0502020204030204" pitchFamily="34" charset="0"/>
              <a:cs typeface="Calibri" panose="020F0502020204030204" pitchFamily="34" charset="0"/>
            </a:endParaRPr>
          </a:p>
          <a:p>
            <a:pPr algn="ctr">
              <a:lnSpc>
                <a:spcPts val="3500"/>
              </a:lnSpc>
            </a:pPr>
            <a:r>
              <a:rPr lang="en-US" sz="2800" b="1" dirty="0">
                <a:solidFill>
                  <a:srgbClr val="7030A0"/>
                </a:solidFill>
                <a:latin typeface="Calibri" panose="020F0502020204030204" pitchFamily="34" charset="0"/>
                <a:cs typeface="Calibri" panose="020F0502020204030204" pitchFamily="34" charset="0"/>
              </a:rPr>
              <a:t>Consenting is an ongoing process and some studies have multiple updates</a:t>
            </a:r>
            <a:r>
              <a:rPr lang="en-US" sz="2000" b="1" dirty="0">
                <a:solidFill>
                  <a:srgbClr val="7030A0"/>
                </a:solidFill>
                <a:latin typeface="Calibri" panose="020F0502020204030204" pitchFamily="34" charset="0"/>
                <a:cs typeface="Calibri" panose="020F0502020204030204" pitchFamily="34" charset="0"/>
              </a:rPr>
              <a:t>. </a:t>
            </a:r>
          </a:p>
          <a:p>
            <a:pPr algn="ctr">
              <a:lnSpc>
                <a:spcPts val="3500"/>
              </a:lnSpc>
            </a:pPr>
            <a:r>
              <a:rPr lang="en-US" sz="2000" b="1" dirty="0">
                <a:solidFill>
                  <a:srgbClr val="7030A0"/>
                </a:solidFill>
                <a:latin typeface="Calibri" panose="020F0502020204030204" pitchFamily="34" charset="0"/>
                <a:cs typeface="Calibri" panose="020F0502020204030204" pitchFamily="34" charset="0"/>
              </a:rPr>
              <a:t>Check before you consent.</a:t>
            </a:r>
          </a:p>
          <a:p>
            <a:pPr algn="l">
              <a:lnSpc>
                <a:spcPts val="3500"/>
              </a:lnSpc>
            </a:pPr>
            <a:endParaRPr lang="en-US"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AA8ECF-F0C7-D904-5115-B43400404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 y="5549430"/>
            <a:ext cx="1508760" cy="997585"/>
          </a:xfrm>
          <a:prstGeom prst="rect">
            <a:avLst/>
          </a:prstGeom>
        </p:spPr>
      </p:pic>
    </p:spTree>
    <p:extLst>
      <p:ext uri="{BB962C8B-B14F-4D97-AF65-F5344CB8AC3E}">
        <p14:creationId xmlns:p14="http://schemas.microsoft.com/office/powerpoint/2010/main" val="57943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a:bodyPr>
          <a:lstStyle/>
          <a:p>
            <a:pPr algn="ctr"/>
            <a:r>
              <a:rPr lang="en-US" dirty="0">
                <a:solidFill>
                  <a:schemeClr val="bg1"/>
                </a:solidFill>
              </a:rPr>
              <a:t>HIPAA AUTHORIZATION</a:t>
            </a:r>
          </a:p>
        </p:txBody>
      </p:sp>
      <p:sp>
        <p:nvSpPr>
          <p:cNvPr id="4" name="Slide Number Placeholder 3"/>
          <p:cNvSpPr>
            <a:spLocks noGrp="1"/>
          </p:cNvSpPr>
          <p:nvPr>
            <p:ph type="sldNum" sz="quarter" idx="12"/>
          </p:nvPr>
        </p:nvSpPr>
        <p:spPr>
          <a:xfrm>
            <a:off x="4266216" y="6364452"/>
            <a:ext cx="611568" cy="365125"/>
          </a:xfrm>
        </p:spPr>
        <p:txBody>
          <a:bodyPr/>
          <a:lstStyle/>
          <a:p>
            <a:fld id="{FC90DB9D-1392-4FC2-903F-60147DD10F4C}" type="slidenum">
              <a:rPr lang="en-US" smtClean="0"/>
              <a:t>8</a:t>
            </a:fld>
            <a:endParaRPr lang="en-US"/>
          </a:p>
        </p:txBody>
      </p:sp>
      <p:sp>
        <p:nvSpPr>
          <p:cNvPr id="9" name="TextBox 8"/>
          <p:cNvSpPr txBox="1"/>
          <p:nvPr/>
        </p:nvSpPr>
        <p:spPr>
          <a:xfrm>
            <a:off x="324187" y="1260736"/>
            <a:ext cx="8617794" cy="1323439"/>
          </a:xfrm>
          <a:prstGeom prst="rect">
            <a:avLst/>
          </a:prstGeom>
          <a:noFill/>
        </p:spPr>
        <p:txBody>
          <a:bodyPr wrap="square" rtlCol="0">
            <a:spAutoFit/>
          </a:bodyPr>
          <a:lstStyle/>
          <a:p>
            <a:pPr algn="ctr">
              <a:spcAft>
                <a:spcPts val="1200"/>
              </a:spcAft>
              <a:buClr>
                <a:srgbClr val="FFC000"/>
              </a:buClr>
              <a:buSzPct val="120000"/>
            </a:pPr>
            <a:r>
              <a:rPr lang="en-US" sz="2000" dirty="0"/>
              <a:t>An individual's signed permission to allow a covered entity to use or disclose the individual's protected health information (PHI) that is described in the Authorization for the purpose(s) and to the recipient(s) stated in the Authorization.</a:t>
            </a:r>
            <a:endParaRPr lang="en-US" sz="2000" i="1" dirty="0">
              <a:solidFill>
                <a:srgbClr val="0000FF"/>
              </a:solidFill>
            </a:endParaRPr>
          </a:p>
        </p:txBody>
      </p:sp>
      <p:sp>
        <p:nvSpPr>
          <p:cNvPr id="3" name="TextBox 2">
            <a:extLst>
              <a:ext uri="{FF2B5EF4-FFF2-40B4-BE49-F238E27FC236}">
                <a16:creationId xmlns:a16="http://schemas.microsoft.com/office/drawing/2014/main" id="{624E2ADA-7C8C-771F-43FB-251976051E80}"/>
              </a:ext>
            </a:extLst>
          </p:cNvPr>
          <p:cNvSpPr txBox="1"/>
          <p:nvPr/>
        </p:nvSpPr>
        <p:spPr>
          <a:xfrm>
            <a:off x="721490" y="2749884"/>
            <a:ext cx="7701020" cy="400110"/>
          </a:xfrm>
          <a:prstGeom prst="rect">
            <a:avLst/>
          </a:prstGeom>
          <a:noFill/>
        </p:spPr>
        <p:txBody>
          <a:bodyPr wrap="square" rtlCol="0">
            <a:spAutoFit/>
          </a:bodyPr>
          <a:lstStyle/>
          <a:p>
            <a:pPr algn="ctr">
              <a:spcAft>
                <a:spcPts val="1200"/>
              </a:spcAft>
              <a:buClr>
                <a:srgbClr val="FFC000"/>
              </a:buClr>
              <a:buSzPct val="120000"/>
            </a:pPr>
            <a:r>
              <a:rPr lang="en-US" sz="2000" b="1" dirty="0"/>
              <a:t>18 Identifiers as defined by HIPAA: </a:t>
            </a:r>
          </a:p>
        </p:txBody>
      </p:sp>
      <p:sp>
        <p:nvSpPr>
          <p:cNvPr id="5" name="TextBox 4">
            <a:extLst>
              <a:ext uri="{FF2B5EF4-FFF2-40B4-BE49-F238E27FC236}">
                <a16:creationId xmlns:a16="http://schemas.microsoft.com/office/drawing/2014/main" id="{0B8B634F-8D4E-4893-2A30-BBBE7AA14CB3}"/>
              </a:ext>
            </a:extLst>
          </p:cNvPr>
          <p:cNvSpPr txBox="1"/>
          <p:nvPr/>
        </p:nvSpPr>
        <p:spPr>
          <a:xfrm>
            <a:off x="324188" y="3305764"/>
            <a:ext cx="3850510" cy="2708434"/>
          </a:xfrm>
          <a:prstGeom prst="rect">
            <a:avLst/>
          </a:prstGeom>
          <a:noFill/>
        </p:spPr>
        <p:txBody>
          <a:bodyPr wrap="square" rtlCol="0">
            <a:spAutoFit/>
          </a:bodyPr>
          <a:lstStyle/>
          <a:p>
            <a:pPr>
              <a:spcAft>
                <a:spcPts val="1200"/>
              </a:spcAft>
              <a:buClr>
                <a:srgbClr val="FFC000"/>
              </a:buClr>
              <a:buSzPct val="120000"/>
            </a:pPr>
            <a:r>
              <a:rPr lang="en-US" sz="2000" dirty="0"/>
              <a:t>Name</a:t>
            </a:r>
          </a:p>
          <a:p>
            <a:pPr>
              <a:spcAft>
                <a:spcPts val="1200"/>
              </a:spcAft>
              <a:buClr>
                <a:srgbClr val="FFC000"/>
              </a:buClr>
              <a:buSzPct val="120000"/>
            </a:pPr>
            <a:r>
              <a:rPr lang="en-US" sz="2000" dirty="0"/>
              <a:t>Street Address</a:t>
            </a:r>
          </a:p>
          <a:p>
            <a:pPr>
              <a:spcAft>
                <a:spcPts val="1200"/>
              </a:spcAft>
              <a:buClr>
                <a:srgbClr val="FFC000"/>
              </a:buClr>
              <a:buSzPct val="120000"/>
            </a:pPr>
            <a:r>
              <a:rPr lang="en-US" sz="2000" dirty="0"/>
              <a:t>Dates (MM/DD/YYY)</a:t>
            </a:r>
          </a:p>
          <a:p>
            <a:pPr>
              <a:spcAft>
                <a:spcPts val="1200"/>
              </a:spcAft>
              <a:buClr>
                <a:srgbClr val="FFC000"/>
              </a:buClr>
              <a:buSzPct val="120000"/>
            </a:pPr>
            <a:r>
              <a:rPr lang="en-US" sz="2000" dirty="0"/>
              <a:t>Phone Number</a:t>
            </a:r>
          </a:p>
          <a:p>
            <a:pPr>
              <a:spcAft>
                <a:spcPts val="1200"/>
              </a:spcAft>
              <a:buClr>
                <a:srgbClr val="FFC000"/>
              </a:buClr>
              <a:buSzPct val="120000"/>
            </a:pPr>
            <a:r>
              <a:rPr lang="en-US" sz="2000" dirty="0"/>
              <a:t>Fax Number</a:t>
            </a:r>
          </a:p>
          <a:p>
            <a:pPr>
              <a:spcAft>
                <a:spcPts val="1200"/>
              </a:spcAft>
              <a:buClr>
                <a:srgbClr val="FFC000"/>
              </a:buClr>
              <a:buSzPct val="120000"/>
            </a:pPr>
            <a:r>
              <a:rPr lang="en-US" sz="2000" dirty="0"/>
              <a:t>Email Address</a:t>
            </a:r>
          </a:p>
        </p:txBody>
      </p:sp>
      <p:sp>
        <p:nvSpPr>
          <p:cNvPr id="6" name="TextBox 5">
            <a:extLst>
              <a:ext uri="{FF2B5EF4-FFF2-40B4-BE49-F238E27FC236}">
                <a16:creationId xmlns:a16="http://schemas.microsoft.com/office/drawing/2014/main" id="{5358C056-EF09-189B-5EA9-2B0F7D344EDF}"/>
              </a:ext>
            </a:extLst>
          </p:cNvPr>
          <p:cNvSpPr txBox="1"/>
          <p:nvPr/>
        </p:nvSpPr>
        <p:spPr>
          <a:xfrm>
            <a:off x="2704950" y="3342892"/>
            <a:ext cx="2939495" cy="2708434"/>
          </a:xfrm>
          <a:prstGeom prst="rect">
            <a:avLst/>
          </a:prstGeom>
          <a:noFill/>
        </p:spPr>
        <p:txBody>
          <a:bodyPr wrap="square" rtlCol="0">
            <a:spAutoFit/>
          </a:bodyPr>
          <a:lstStyle/>
          <a:p>
            <a:pPr>
              <a:spcAft>
                <a:spcPts val="1200"/>
              </a:spcAft>
              <a:buClr>
                <a:srgbClr val="FFC000"/>
              </a:buClr>
              <a:buSzPct val="120000"/>
            </a:pPr>
            <a:r>
              <a:rPr lang="en-US" sz="2000" dirty="0"/>
              <a:t>URL Address</a:t>
            </a:r>
          </a:p>
          <a:p>
            <a:pPr>
              <a:spcAft>
                <a:spcPts val="1200"/>
              </a:spcAft>
              <a:buClr>
                <a:srgbClr val="FFC000"/>
              </a:buClr>
              <a:buSzPct val="120000"/>
            </a:pPr>
            <a:r>
              <a:rPr lang="en-US" sz="2000" dirty="0"/>
              <a:t>IP Address</a:t>
            </a:r>
          </a:p>
          <a:p>
            <a:pPr>
              <a:spcAft>
                <a:spcPts val="1200"/>
              </a:spcAft>
              <a:buClr>
                <a:srgbClr val="FFC000"/>
              </a:buClr>
              <a:buSzPct val="120000"/>
            </a:pPr>
            <a:r>
              <a:rPr lang="en-US" sz="2000" dirty="0"/>
              <a:t>Social Security Number</a:t>
            </a:r>
          </a:p>
          <a:p>
            <a:pPr>
              <a:spcAft>
                <a:spcPts val="1200"/>
              </a:spcAft>
              <a:buClr>
                <a:srgbClr val="FFC000"/>
              </a:buClr>
              <a:buSzPct val="120000"/>
            </a:pPr>
            <a:r>
              <a:rPr lang="en-US" sz="2000" dirty="0"/>
              <a:t>Account Numbers</a:t>
            </a:r>
          </a:p>
          <a:p>
            <a:pPr>
              <a:spcAft>
                <a:spcPts val="1200"/>
              </a:spcAft>
              <a:buClr>
                <a:srgbClr val="FFC000"/>
              </a:buClr>
              <a:buSzPct val="120000"/>
            </a:pPr>
            <a:r>
              <a:rPr lang="en-US" sz="2000" dirty="0"/>
              <a:t>License Numbers</a:t>
            </a:r>
          </a:p>
          <a:p>
            <a:pPr>
              <a:spcAft>
                <a:spcPts val="1200"/>
              </a:spcAft>
              <a:buClr>
                <a:srgbClr val="FFC000"/>
              </a:buClr>
              <a:buSzPct val="120000"/>
            </a:pPr>
            <a:r>
              <a:rPr lang="en-US" sz="2000" dirty="0"/>
              <a:t>Medical Record Number</a:t>
            </a:r>
          </a:p>
        </p:txBody>
      </p:sp>
      <p:sp>
        <p:nvSpPr>
          <p:cNvPr id="7" name="TextBox 6">
            <a:extLst>
              <a:ext uri="{FF2B5EF4-FFF2-40B4-BE49-F238E27FC236}">
                <a16:creationId xmlns:a16="http://schemas.microsoft.com/office/drawing/2014/main" id="{9778FBB4-8B71-8CAF-5344-939A10B1743E}"/>
              </a:ext>
            </a:extLst>
          </p:cNvPr>
          <p:cNvSpPr txBox="1"/>
          <p:nvPr/>
        </p:nvSpPr>
        <p:spPr>
          <a:xfrm>
            <a:off x="5644445" y="3342892"/>
            <a:ext cx="4270271" cy="2708434"/>
          </a:xfrm>
          <a:prstGeom prst="rect">
            <a:avLst/>
          </a:prstGeom>
          <a:noFill/>
        </p:spPr>
        <p:txBody>
          <a:bodyPr wrap="square" rtlCol="0">
            <a:spAutoFit/>
          </a:bodyPr>
          <a:lstStyle/>
          <a:p>
            <a:pPr>
              <a:spcAft>
                <a:spcPts val="1200"/>
              </a:spcAft>
              <a:buClr>
                <a:srgbClr val="FFC000"/>
              </a:buClr>
              <a:buSzPct val="120000"/>
            </a:pPr>
            <a:r>
              <a:rPr lang="en-US" sz="2000" dirty="0"/>
              <a:t>Health Plan Number</a:t>
            </a:r>
          </a:p>
          <a:p>
            <a:pPr>
              <a:spcAft>
                <a:spcPts val="1200"/>
              </a:spcAft>
              <a:buClr>
                <a:srgbClr val="FFC000"/>
              </a:buClr>
              <a:buSzPct val="120000"/>
            </a:pPr>
            <a:r>
              <a:rPr lang="en-US" sz="2000" dirty="0"/>
              <a:t>Device Identifiers</a:t>
            </a:r>
          </a:p>
          <a:p>
            <a:pPr>
              <a:spcAft>
                <a:spcPts val="1200"/>
              </a:spcAft>
              <a:buClr>
                <a:srgbClr val="FFC000"/>
              </a:buClr>
              <a:buSzPct val="120000"/>
            </a:pPr>
            <a:r>
              <a:rPr lang="en-US" sz="2000" dirty="0"/>
              <a:t>Vehicle Identifiers</a:t>
            </a:r>
          </a:p>
          <a:p>
            <a:pPr>
              <a:spcAft>
                <a:spcPts val="1200"/>
              </a:spcAft>
              <a:buClr>
                <a:srgbClr val="FFC000"/>
              </a:buClr>
              <a:buSzPct val="120000"/>
            </a:pPr>
            <a:r>
              <a:rPr lang="en-US" sz="2000" dirty="0"/>
              <a:t>Biometric Identifiers</a:t>
            </a:r>
          </a:p>
          <a:p>
            <a:pPr>
              <a:spcAft>
                <a:spcPts val="1200"/>
              </a:spcAft>
              <a:buClr>
                <a:srgbClr val="FFC000"/>
              </a:buClr>
              <a:buSzPct val="120000"/>
            </a:pPr>
            <a:r>
              <a:rPr lang="en-US" sz="2000" dirty="0"/>
              <a:t>Full Face Photos</a:t>
            </a:r>
          </a:p>
          <a:p>
            <a:pPr>
              <a:spcAft>
                <a:spcPts val="1200"/>
              </a:spcAft>
              <a:buClr>
                <a:srgbClr val="FFC000"/>
              </a:buClr>
              <a:buSzPct val="120000"/>
            </a:pPr>
            <a:r>
              <a:rPr lang="en-US" sz="2000" dirty="0"/>
              <a:t>Other Identifying Characteristics</a:t>
            </a:r>
          </a:p>
        </p:txBody>
      </p:sp>
      <p:pic>
        <p:nvPicPr>
          <p:cNvPr id="8" name="Picture 7">
            <a:extLst>
              <a:ext uri="{FF2B5EF4-FFF2-40B4-BE49-F238E27FC236}">
                <a16:creationId xmlns:a16="http://schemas.microsoft.com/office/drawing/2014/main" id="{31C00294-F98D-8567-B6C9-784B44AA5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594" y="5865660"/>
            <a:ext cx="1508760" cy="997585"/>
          </a:xfrm>
          <a:prstGeom prst="rect">
            <a:avLst/>
          </a:prstGeom>
        </p:spPr>
      </p:pic>
    </p:spTree>
    <p:extLst>
      <p:ext uri="{BB962C8B-B14F-4D97-AF65-F5344CB8AC3E}">
        <p14:creationId xmlns:p14="http://schemas.microsoft.com/office/powerpoint/2010/main" val="320393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99"/>
          </a:xfrm>
          <a:solidFill>
            <a:srgbClr val="7030A0"/>
          </a:solidFill>
        </p:spPr>
        <p:txBody>
          <a:bodyPr>
            <a:normAutofit fontScale="90000"/>
          </a:bodyPr>
          <a:lstStyle/>
          <a:p>
            <a:pPr algn="ctr"/>
            <a:r>
              <a:rPr lang="en-US" dirty="0">
                <a:solidFill>
                  <a:schemeClr val="bg1"/>
                </a:solidFill>
              </a:rPr>
              <a:t>HIPAA AUTHORIZATION: </a:t>
            </a:r>
            <a:br>
              <a:rPr lang="en-US" dirty="0">
                <a:solidFill>
                  <a:schemeClr val="bg1"/>
                </a:solidFill>
              </a:rPr>
            </a:br>
            <a:r>
              <a:rPr lang="en-US" dirty="0">
                <a:solidFill>
                  <a:schemeClr val="bg1"/>
                </a:solidFill>
              </a:rPr>
              <a:t>CORE ELEMENTS</a:t>
            </a:r>
          </a:p>
        </p:txBody>
      </p:sp>
      <p:sp>
        <p:nvSpPr>
          <p:cNvPr id="4" name="Slide Number Placeholder 3"/>
          <p:cNvSpPr>
            <a:spLocks noGrp="1"/>
          </p:cNvSpPr>
          <p:nvPr>
            <p:ph type="sldNum" sz="quarter" idx="12"/>
          </p:nvPr>
        </p:nvSpPr>
        <p:spPr/>
        <p:txBody>
          <a:bodyPr/>
          <a:lstStyle/>
          <a:p>
            <a:fld id="{FC90DB9D-1392-4FC2-903F-60147DD10F4C}" type="slidenum">
              <a:rPr lang="en-US" smtClean="0"/>
              <a:t>9</a:t>
            </a:fld>
            <a:endParaRPr lang="en-US"/>
          </a:p>
        </p:txBody>
      </p:sp>
      <p:graphicFrame>
        <p:nvGraphicFramePr>
          <p:cNvPr id="3" name="Diagram 2">
            <a:extLst>
              <a:ext uri="{FF2B5EF4-FFF2-40B4-BE49-F238E27FC236}">
                <a16:creationId xmlns:a16="http://schemas.microsoft.com/office/drawing/2014/main" id="{8E6333C9-D8ED-D281-7B29-98FF5B7CFB2A}"/>
              </a:ext>
            </a:extLst>
          </p:cNvPr>
          <p:cNvGraphicFramePr/>
          <p:nvPr>
            <p:extLst>
              <p:ext uri="{D42A27DB-BD31-4B8C-83A1-F6EECF244321}">
                <p14:modId xmlns:p14="http://schemas.microsoft.com/office/powerpoint/2010/main" val="2970257043"/>
              </p:ext>
            </p:extLst>
          </p:nvPr>
        </p:nvGraphicFramePr>
        <p:xfrm>
          <a:off x="1051473" y="1407506"/>
          <a:ext cx="7041054" cy="495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1D31C6F-E626-98E7-F40E-45C4D48DEA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133" y="5549430"/>
            <a:ext cx="1508760" cy="997585"/>
          </a:xfrm>
          <a:prstGeom prst="rect">
            <a:avLst/>
          </a:prstGeom>
        </p:spPr>
      </p:pic>
    </p:spTree>
    <p:extLst>
      <p:ext uri="{BB962C8B-B14F-4D97-AF65-F5344CB8AC3E}">
        <p14:creationId xmlns:p14="http://schemas.microsoft.com/office/powerpoint/2010/main" val="123598945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18940</TotalTime>
  <Words>4731</Words>
  <Application>Microsoft Office PowerPoint</Application>
  <PresentationFormat>On-screen Show (4:3)</PresentationFormat>
  <Paragraphs>362</Paragraphs>
  <Slides>21</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Arial</vt:lpstr>
      <vt:lpstr>Calibri</vt:lpstr>
      <vt:lpstr>Calibri Light</vt:lpstr>
      <vt:lpstr>Georgia</vt:lpstr>
      <vt:lpstr>Helvetica</vt:lpstr>
      <vt:lpstr>Lucida Grande</vt:lpstr>
      <vt:lpstr>Open Sans Light</vt:lpstr>
      <vt:lpstr>Roboto</vt:lpstr>
      <vt:lpstr>Source Sans Variable</vt:lpstr>
      <vt:lpstr>Symbol</vt:lpstr>
      <vt:lpstr>Times New Roman</vt:lpstr>
      <vt:lpstr>Wingdings</vt:lpstr>
      <vt:lpstr>Office Theme</vt:lpstr>
      <vt:lpstr>Custom Design</vt:lpstr>
      <vt:lpstr>1_Custom Design</vt:lpstr>
      <vt:lpstr>INFORMED CONSENT &amp; HIPAA AUTHORIZATION </vt:lpstr>
      <vt:lpstr>AGENDA</vt:lpstr>
      <vt:lpstr>BELMONT REPORT</vt:lpstr>
      <vt:lpstr>INFORMED CONSENT:  CORE ELEMENTS</vt:lpstr>
      <vt:lpstr>INFORMED CONSENT:  OTHER ELEMENTS</vt:lpstr>
      <vt:lpstr>TIPS FOR DRAFTING THE CONSENT </vt:lpstr>
      <vt:lpstr>TIPS FOR EXECUTING THE CONSENT </vt:lpstr>
      <vt:lpstr>HIPAA AUTHORIZATION</vt:lpstr>
      <vt:lpstr>HIPAA AUTHORIZATION:  CORE ELEMENTS</vt:lpstr>
      <vt:lpstr>INFORMED CONSENT PROCESS</vt:lpstr>
      <vt:lpstr>SIGNING CONSENT &amp; HIPAA AUTHORIZATION</vt:lpstr>
      <vt:lpstr>WAIVERS</vt:lpstr>
      <vt:lpstr>WAIVER OF INFORMED CONSENT</vt:lpstr>
      <vt:lpstr>WAIVER OF DOCUMENTATION / PERMISSION FOR VERBAL CONSENT</vt:lpstr>
      <vt:lpstr>WAIVER OR ALTERATION OF HIPAA AUTHORIZATION</vt:lpstr>
      <vt:lpstr>Informed Consent Discussion Process Documentation</vt:lpstr>
      <vt:lpstr>Informed Consent Discussion Process Documentation- EPIC NOTE</vt:lpstr>
      <vt:lpstr>Informed Consent Discussion Process Documentation- EPIC NOTE</vt:lpstr>
      <vt:lpstr>Informed Consent Training Required</vt:lpstr>
      <vt:lpstr>Save the 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 Jawed</dc:creator>
  <cp:lastModifiedBy>Dominguez, Gabriela S.</cp:lastModifiedBy>
  <cp:revision>374</cp:revision>
  <dcterms:created xsi:type="dcterms:W3CDTF">2018-05-01T16:39:45Z</dcterms:created>
  <dcterms:modified xsi:type="dcterms:W3CDTF">2023-01-30T19:33:03Z</dcterms:modified>
</cp:coreProperties>
</file>